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modernComment_134_AD726945.xml" ContentType="application/vnd.ms-powerpoint.comments+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3"/>
  </p:notesMasterIdLst>
  <p:sldIdLst>
    <p:sldId id="268" r:id="rId5"/>
    <p:sldId id="260" r:id="rId6"/>
    <p:sldId id="302" r:id="rId7"/>
    <p:sldId id="2339" r:id="rId8"/>
    <p:sldId id="306" r:id="rId9"/>
    <p:sldId id="307" r:id="rId10"/>
    <p:sldId id="279" r:id="rId11"/>
    <p:sldId id="278" r:id="rId12"/>
    <p:sldId id="340" r:id="rId13"/>
    <p:sldId id="315" r:id="rId14"/>
    <p:sldId id="314" r:id="rId15"/>
    <p:sldId id="308" r:id="rId16"/>
    <p:sldId id="329" r:id="rId17"/>
    <p:sldId id="2348" r:id="rId18"/>
    <p:sldId id="2346" r:id="rId19"/>
    <p:sldId id="337" r:id="rId20"/>
    <p:sldId id="338" r:id="rId21"/>
    <p:sldId id="2350" r:id="rId22"/>
    <p:sldId id="2352" r:id="rId23"/>
    <p:sldId id="303" r:id="rId24"/>
    <p:sldId id="333" r:id="rId25"/>
    <p:sldId id="2343" r:id="rId26"/>
    <p:sldId id="2342" r:id="rId27"/>
    <p:sldId id="2353" r:id="rId28"/>
    <p:sldId id="2354" r:id="rId29"/>
    <p:sldId id="330" r:id="rId30"/>
    <p:sldId id="276" r:id="rId31"/>
    <p:sldId id="2341"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9960003-27F5-666B-02FF-7A84CCEF79C1}" name="Danena Gaines" initials="" userId="S::dgaines@camsys.com::b4894274-055b-4012-a5f9-d28c8f9be990" providerId="AD"/>
  <p188:author id="{7CA4C466-B2AD-045D-669A-EA37D818039C}" name="Emma Stockton" initials="ES" userId="S::estockton@camsys.com::10ee2f2d-73fb-41d7-bceb-ae0bba7ffce4" providerId="AD"/>
  <p188:author id="{8C6C5C80-8005-3AE9-1EA2-29E6838746DA}" name="Gui Vendemiatti" initials="" userId="S::gvendemiatti@camsys.com::60a9e21f-7c2c-400e-a1a8-de4b84ac070f" providerId="AD"/>
  <p188:author id="{3BBC0E84-2F92-A40F-4C8E-704425B31233}" name="Anqi Wei" initials="" userId="S::awei@camsys.com::9e5e8393-3573-4869-b5e2-05a4578cd990" providerId="AD"/>
  <p188:author id="{DE1C71D0-8880-1905-1CC0-AB7FEF0579F1}" name="Cory Hopwood" initials="CH" userId="S::chopwood@camsys.com::dacfd7a4-0b87-44e9-9586-130d165d7df2" providerId="AD"/>
  <p188:author id="{859E1DE1-FE5B-3068-80AF-E90456870527}" name="Jack Glodek" initials="JG" userId="S::jglodek@camsys.com::4e998a25-d104-4b41-9b03-29ff745c419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95F99"/>
    <a:srgbClr val="F24A00"/>
    <a:srgbClr val="FF8C00"/>
    <a:srgbClr val="65A9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107C0F-5BA7-4F81-BAA2-87CFA2E2AF9F}" v="4" dt="2024-12-09T22:59:23.949"/>
    <p1510:client id="{0DD87326-1E52-A351-58F5-F1DA44CB781E}" v="17" dt="2024-12-09T22:39:23.058"/>
    <p1510:client id="{7413B1B3-5D44-35B9-67F9-E2717D2C83D7}" v="38" dt="2024-12-09T20:30:19.277"/>
    <p1510:client id="{7626391C-8939-AEBA-4448-611DF103629B}" v="18" dt="2024-12-09T21:51:34.557"/>
    <p1510:client id="{DBB9838D-242C-9B4E-919A-529CCA3432B0}" v="522" dt="2024-12-09T17:51:24.458"/>
    <p1510:client id="{F055F113-4C55-4073-0FB0-7CFBADAC290F}" v="99" dt="2024-12-09T23:46:24.411"/>
    <p1510:client id="{FD9DDC2E-43E1-8706-1BFD-2CEFD65A5D12}" v="397" dt="2024-12-09T20:53:17.64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40"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be1103cc289b507562e1d55ad61e9b788c19cf26327a8cf28cd79a5c3cd3b2be::" providerId="AD" clId="Web-{FD9DDC2E-43E1-8706-1BFD-2CEFD65A5D12}"/>
    <pc:docChg chg="addSld modSld">
      <pc:chgData name="Guest User" userId="S::urn:spo:anon#be1103cc289b507562e1d55ad61e9b788c19cf26327a8cf28cd79a5c3cd3b2be::" providerId="AD" clId="Web-{FD9DDC2E-43E1-8706-1BFD-2CEFD65A5D12}" dt="2024-12-09T20:53:17.646" v="288"/>
      <pc:docMkLst>
        <pc:docMk/>
      </pc:docMkLst>
      <pc:sldChg chg="addSp delSp modSp">
        <pc:chgData name="Guest User" userId="S::urn:spo:anon#be1103cc289b507562e1d55ad61e9b788c19cf26327a8cf28cd79a5c3cd3b2be::" providerId="AD" clId="Web-{FD9DDC2E-43E1-8706-1BFD-2CEFD65A5D12}" dt="2024-12-09T20:53:17.646" v="288"/>
        <pc:sldMkLst>
          <pc:docMk/>
          <pc:sldMk cId="1243745007" sldId="329"/>
        </pc:sldMkLst>
        <pc:spChg chg="add mod">
          <ac:chgData name="Guest User" userId="S::urn:spo:anon#be1103cc289b507562e1d55ad61e9b788c19cf26327a8cf28cd79a5c3cd3b2be::" providerId="AD" clId="Web-{FD9DDC2E-43E1-8706-1BFD-2CEFD65A5D12}" dt="2024-12-09T20:33:08.159" v="161" actId="20577"/>
          <ac:spMkLst>
            <pc:docMk/>
            <pc:sldMk cId="1243745007" sldId="329"/>
            <ac:spMk id="188" creationId="{F78CCEA9-0010-7795-FB42-7E7F5BDF39CD}"/>
          </ac:spMkLst>
        </pc:spChg>
        <pc:spChg chg="add del">
          <ac:chgData name="Guest User" userId="S::urn:spo:anon#be1103cc289b507562e1d55ad61e9b788c19cf26327a8cf28cd79a5c3cd3b2be::" providerId="AD" clId="Web-{FD9DDC2E-43E1-8706-1BFD-2CEFD65A5D12}" dt="2024-12-09T20:53:17.646" v="288"/>
          <ac:spMkLst>
            <pc:docMk/>
            <pc:sldMk cId="1243745007" sldId="329"/>
            <ac:spMk id="199" creationId="{6B0CC7DD-99F3-418A-E587-5D33F262C1D8}"/>
          </ac:spMkLst>
        </pc:spChg>
        <pc:graphicFrameChg chg="mod">
          <ac:chgData name="Guest User" userId="S::urn:spo:anon#be1103cc289b507562e1d55ad61e9b788c19cf26327a8cf28cd79a5c3cd3b2be::" providerId="AD" clId="Web-{FD9DDC2E-43E1-8706-1BFD-2CEFD65A5D12}" dt="2024-12-09T20:40:23.166" v="238" actId="1076"/>
          <ac:graphicFrameMkLst>
            <pc:docMk/>
            <pc:sldMk cId="1243745007" sldId="329"/>
            <ac:graphicFrameMk id="18" creationId="{1AB34C34-508D-E30E-C692-E068A0F7F650}"/>
          </ac:graphicFrameMkLst>
        </pc:graphicFrameChg>
        <pc:picChg chg="mod modCrop">
          <ac:chgData name="Guest User" userId="S::urn:spo:anon#be1103cc289b507562e1d55ad61e9b788c19cf26327a8cf28cd79a5c3cd3b2be::" providerId="AD" clId="Web-{FD9DDC2E-43E1-8706-1BFD-2CEFD65A5D12}" dt="2024-12-09T20:33:26.316" v="165" actId="1076"/>
          <ac:picMkLst>
            <pc:docMk/>
            <pc:sldMk cId="1243745007" sldId="329"/>
            <ac:picMk id="26" creationId="{36E2D978-3142-945A-74FA-BB52281EA47F}"/>
          </ac:picMkLst>
        </pc:picChg>
      </pc:sldChg>
      <pc:sldChg chg="modSp">
        <pc:chgData name="Guest User" userId="S::urn:spo:anon#be1103cc289b507562e1d55ad61e9b788c19cf26327a8cf28cd79a5c3cd3b2be::" providerId="AD" clId="Web-{FD9DDC2E-43E1-8706-1BFD-2CEFD65A5D12}" dt="2024-12-09T16:58:27.227" v="11"/>
        <pc:sldMkLst>
          <pc:docMk/>
          <pc:sldMk cId="245966000" sldId="337"/>
        </pc:sldMkLst>
        <pc:graphicFrameChg chg="mod modGraphic">
          <ac:chgData name="Guest User" userId="S::urn:spo:anon#be1103cc289b507562e1d55ad61e9b788c19cf26327a8cf28cd79a5c3cd3b2be::" providerId="AD" clId="Web-{FD9DDC2E-43E1-8706-1BFD-2CEFD65A5D12}" dt="2024-12-09T16:58:27.227" v="11"/>
          <ac:graphicFrameMkLst>
            <pc:docMk/>
            <pc:sldMk cId="245966000" sldId="337"/>
            <ac:graphicFrameMk id="7" creationId="{2B0687B4-6EBE-1C58-AA0F-8E0BDB608425}"/>
          </ac:graphicFrameMkLst>
        </pc:graphicFrameChg>
      </pc:sldChg>
      <pc:sldChg chg="addSp delSp modSp">
        <pc:chgData name="Guest User" userId="S::urn:spo:anon#be1103cc289b507562e1d55ad61e9b788c19cf26327a8cf28cd79a5c3cd3b2be::" providerId="AD" clId="Web-{FD9DDC2E-43E1-8706-1BFD-2CEFD65A5D12}" dt="2024-12-09T20:43:11.012" v="284" actId="20577"/>
        <pc:sldMkLst>
          <pc:docMk/>
          <pc:sldMk cId="2156910310" sldId="2348"/>
        </pc:sldMkLst>
        <pc:spChg chg="add mod">
          <ac:chgData name="Guest User" userId="S::urn:spo:anon#be1103cc289b507562e1d55ad61e9b788c19cf26327a8cf28cd79a5c3cd3b2be::" providerId="AD" clId="Web-{FD9DDC2E-43E1-8706-1BFD-2CEFD65A5D12}" dt="2024-12-09T20:43:11.012" v="284" actId="20577"/>
          <ac:spMkLst>
            <pc:docMk/>
            <pc:sldMk cId="2156910310" sldId="2348"/>
            <ac:spMk id="5" creationId="{11600EB0-F40E-19DD-F261-0F5956360FD8}"/>
          </ac:spMkLst>
        </pc:spChg>
        <pc:picChg chg="mod modCrop">
          <ac:chgData name="Guest User" userId="S::urn:spo:anon#be1103cc289b507562e1d55ad61e9b788c19cf26327a8cf28cd79a5c3cd3b2be::" providerId="AD" clId="Web-{FD9DDC2E-43E1-8706-1BFD-2CEFD65A5D12}" dt="2024-12-09T20:42:42.433" v="278" actId="14100"/>
          <ac:picMkLst>
            <pc:docMk/>
            <pc:sldMk cId="2156910310" sldId="2348"/>
            <ac:picMk id="3" creationId="{52CDFA60-D8CD-27A2-3EA6-EF47E9B9B48F}"/>
          </ac:picMkLst>
        </pc:picChg>
        <pc:picChg chg="add del mod modCrop">
          <ac:chgData name="Guest User" userId="S::urn:spo:anon#be1103cc289b507562e1d55ad61e9b788c19cf26327a8cf28cd79a5c3cd3b2be::" providerId="AD" clId="Web-{FD9DDC2E-43E1-8706-1BFD-2CEFD65A5D12}" dt="2024-12-09T20:42:46.058" v="279"/>
          <ac:picMkLst>
            <pc:docMk/>
            <pc:sldMk cId="2156910310" sldId="2348"/>
            <ac:picMk id="8" creationId="{DFB48BB7-ECDE-19BC-7F40-93D81EB8580C}"/>
          </ac:picMkLst>
        </pc:picChg>
        <pc:picChg chg="add del mod modCrop">
          <ac:chgData name="Guest User" userId="S::urn:spo:anon#be1103cc289b507562e1d55ad61e9b788c19cf26327a8cf28cd79a5c3cd3b2be::" providerId="AD" clId="Web-{FD9DDC2E-43E1-8706-1BFD-2CEFD65A5D12}" dt="2024-12-09T20:42:30.605" v="268"/>
          <ac:picMkLst>
            <pc:docMk/>
            <pc:sldMk cId="2156910310" sldId="2348"/>
            <ac:picMk id="9" creationId="{36766B10-6F43-8FDC-7EB0-D86AFBB004B4}"/>
          </ac:picMkLst>
        </pc:picChg>
        <pc:picChg chg="add del mod">
          <ac:chgData name="Guest User" userId="S::urn:spo:anon#be1103cc289b507562e1d55ad61e9b788c19cf26327a8cf28cd79a5c3cd3b2be::" providerId="AD" clId="Web-{FD9DDC2E-43E1-8706-1BFD-2CEFD65A5D12}" dt="2024-12-09T20:43:05.809" v="282"/>
          <ac:picMkLst>
            <pc:docMk/>
            <pc:sldMk cId="2156910310" sldId="2348"/>
            <ac:picMk id="10" creationId="{5476BE52-C483-9A3E-3161-1BB5E2F738D1}"/>
          </ac:picMkLst>
        </pc:picChg>
      </pc:sldChg>
      <pc:sldChg chg="addSp delSp modSp">
        <pc:chgData name="Guest User" userId="S::urn:spo:anon#be1103cc289b507562e1d55ad61e9b788c19cf26327a8cf28cd79a5c3cd3b2be::" providerId="AD" clId="Web-{FD9DDC2E-43E1-8706-1BFD-2CEFD65A5D12}" dt="2024-12-09T20:43:21.153" v="286" actId="1076"/>
        <pc:sldMkLst>
          <pc:docMk/>
          <pc:sldMk cId="291163051" sldId="2349"/>
        </pc:sldMkLst>
        <pc:spChg chg="mod">
          <ac:chgData name="Guest User" userId="S::urn:spo:anon#be1103cc289b507562e1d55ad61e9b788c19cf26327a8cf28cd79a5c3cd3b2be::" providerId="AD" clId="Web-{FD9DDC2E-43E1-8706-1BFD-2CEFD65A5D12}" dt="2024-12-09T20:36:52.178" v="207" actId="1076"/>
          <ac:spMkLst>
            <pc:docMk/>
            <pc:sldMk cId="291163051" sldId="2349"/>
            <ac:spMk id="8" creationId="{DE30DACC-BAA4-96B6-178B-9948433ECACD}"/>
          </ac:spMkLst>
        </pc:spChg>
        <pc:picChg chg="mod modCrop">
          <ac:chgData name="Guest User" userId="S::urn:spo:anon#be1103cc289b507562e1d55ad61e9b788c19cf26327a8cf28cd79a5c3cd3b2be::" providerId="AD" clId="Web-{FD9DDC2E-43E1-8706-1BFD-2CEFD65A5D12}" dt="2024-12-09T20:36:41.116" v="201" actId="14100"/>
          <ac:picMkLst>
            <pc:docMk/>
            <pc:sldMk cId="291163051" sldId="2349"/>
            <ac:picMk id="3" creationId="{C67259BE-DD42-BEA4-A144-B1B86FCF61B8}"/>
          </ac:picMkLst>
        </pc:picChg>
        <pc:picChg chg="mod modCrop">
          <ac:chgData name="Guest User" userId="S::urn:spo:anon#be1103cc289b507562e1d55ad61e9b788c19cf26327a8cf28cd79a5c3cd3b2be::" providerId="AD" clId="Web-{FD9DDC2E-43E1-8706-1BFD-2CEFD65A5D12}" dt="2024-12-09T20:43:21.153" v="286" actId="1076"/>
          <ac:picMkLst>
            <pc:docMk/>
            <pc:sldMk cId="291163051" sldId="2349"/>
            <ac:picMk id="4" creationId="{3EC43AB7-2C33-80F8-A39B-A3E335B74242}"/>
          </ac:picMkLst>
        </pc:picChg>
        <pc:picChg chg="add del mod modCrop">
          <ac:chgData name="Guest User" userId="S::urn:spo:anon#be1103cc289b507562e1d55ad61e9b788c19cf26327a8cf28cd79a5c3cd3b2be::" providerId="AD" clId="Web-{FD9DDC2E-43E1-8706-1BFD-2CEFD65A5D12}" dt="2024-12-09T20:37:28.882" v="211"/>
          <ac:picMkLst>
            <pc:docMk/>
            <pc:sldMk cId="291163051" sldId="2349"/>
            <ac:picMk id="5" creationId="{C23295AB-349E-E48E-E003-EC826052BCF1}"/>
          </ac:picMkLst>
        </pc:picChg>
        <pc:picChg chg="add del">
          <ac:chgData name="Guest User" userId="S::urn:spo:anon#be1103cc289b507562e1d55ad61e9b788c19cf26327a8cf28cd79a5c3cd3b2be::" providerId="AD" clId="Web-{FD9DDC2E-43E1-8706-1BFD-2CEFD65A5D12}" dt="2024-12-09T20:38:11.023" v="220"/>
          <ac:picMkLst>
            <pc:docMk/>
            <pc:sldMk cId="291163051" sldId="2349"/>
            <ac:picMk id="9" creationId="{3207F585-15AB-DBAA-5349-0947932C5931}"/>
          </ac:picMkLst>
        </pc:picChg>
      </pc:sldChg>
      <pc:sldChg chg="modSp">
        <pc:chgData name="Guest User" userId="S::urn:spo:anon#be1103cc289b507562e1d55ad61e9b788c19cf26327a8cf28cd79a5c3cd3b2be::" providerId="AD" clId="Web-{FD9DDC2E-43E1-8706-1BFD-2CEFD65A5D12}" dt="2024-12-09T20:31:09.048" v="34" actId="1076"/>
        <pc:sldMkLst>
          <pc:docMk/>
          <pc:sldMk cId="36126112" sldId="2350"/>
        </pc:sldMkLst>
        <pc:spChg chg="mod">
          <ac:chgData name="Guest User" userId="S::urn:spo:anon#be1103cc289b507562e1d55ad61e9b788c19cf26327a8cf28cd79a5c3cd3b2be::" providerId="AD" clId="Web-{FD9DDC2E-43E1-8706-1BFD-2CEFD65A5D12}" dt="2024-12-09T20:31:09.048" v="34" actId="1076"/>
          <ac:spMkLst>
            <pc:docMk/>
            <pc:sldMk cId="36126112" sldId="2350"/>
            <ac:spMk id="5" creationId="{47DFB503-360C-C250-E1CA-1C10352BBBF2}"/>
          </ac:spMkLst>
        </pc:spChg>
      </pc:sldChg>
      <pc:sldChg chg="addSp modSp add replId">
        <pc:chgData name="Guest User" userId="S::urn:spo:anon#be1103cc289b507562e1d55ad61e9b788c19cf26327a8cf28cd79a5c3cd3b2be::" providerId="AD" clId="Web-{FD9DDC2E-43E1-8706-1BFD-2CEFD65A5D12}" dt="2024-12-09T20:39:23.743" v="233"/>
        <pc:sldMkLst>
          <pc:docMk/>
          <pc:sldMk cId="2003522950" sldId="2351"/>
        </pc:sldMkLst>
        <pc:picChg chg="mod modCrop">
          <ac:chgData name="Guest User" userId="S::urn:spo:anon#be1103cc289b507562e1d55ad61e9b788c19cf26327a8cf28cd79a5c3cd3b2be::" providerId="AD" clId="Web-{FD9DDC2E-43E1-8706-1BFD-2CEFD65A5D12}" dt="2024-12-09T20:38:34.258" v="225"/>
          <ac:picMkLst>
            <pc:docMk/>
            <pc:sldMk cId="2003522950" sldId="2351"/>
            <ac:picMk id="4" creationId="{3EC43AB7-2C33-80F8-A39B-A3E335B74242}"/>
          </ac:picMkLst>
        </pc:picChg>
        <pc:picChg chg="add mod modCrop">
          <ac:chgData name="Guest User" userId="S::urn:spo:anon#be1103cc289b507562e1d55ad61e9b788c19cf26327a8cf28cd79a5c3cd3b2be::" providerId="AD" clId="Web-{FD9DDC2E-43E1-8706-1BFD-2CEFD65A5D12}" dt="2024-12-09T20:39:23.743" v="233"/>
          <ac:picMkLst>
            <pc:docMk/>
            <pc:sldMk cId="2003522950" sldId="2351"/>
            <ac:picMk id="5" creationId="{29E818DE-B102-5AA0-DCD0-EE139424D488}"/>
          </ac:picMkLst>
        </pc:picChg>
      </pc:sldChg>
    </pc:docChg>
  </pc:docChgLst>
  <pc:docChgLst>
    <pc:chgData name="Cory Hopwood" userId="dacfd7a4-0b87-44e9-9586-130d165d7df2" providerId="ADAL" clId="{B7FDFF47-E017-4850-ACA2-F01AEFF0D7B6}"/>
    <pc:docChg chg="custSel addSld modSld sldOrd">
      <pc:chgData name="Cory Hopwood" userId="dacfd7a4-0b87-44e9-9586-130d165d7df2" providerId="ADAL" clId="{B7FDFF47-E017-4850-ACA2-F01AEFF0D7B6}" dt="2024-12-05T20:08:38.934" v="1155" actId="20577"/>
      <pc:docMkLst>
        <pc:docMk/>
      </pc:docMkLst>
      <pc:sldChg chg="modSp mod">
        <pc:chgData name="Cory Hopwood" userId="dacfd7a4-0b87-44e9-9586-130d165d7df2" providerId="ADAL" clId="{B7FDFF47-E017-4850-ACA2-F01AEFF0D7B6}" dt="2024-12-04T15:09:46.021" v="24" actId="20577"/>
        <pc:sldMkLst>
          <pc:docMk/>
          <pc:sldMk cId="2909956421" sldId="308"/>
        </pc:sldMkLst>
        <pc:spChg chg="mod">
          <ac:chgData name="Cory Hopwood" userId="dacfd7a4-0b87-44e9-9586-130d165d7df2" providerId="ADAL" clId="{B7FDFF47-E017-4850-ACA2-F01AEFF0D7B6}" dt="2024-12-04T15:09:46.021" v="24" actId="20577"/>
          <ac:spMkLst>
            <pc:docMk/>
            <pc:sldMk cId="2909956421" sldId="308"/>
            <ac:spMk id="5" creationId="{2EDB269B-91BD-C031-BCD6-D45570B776F0}"/>
          </ac:spMkLst>
        </pc:spChg>
      </pc:sldChg>
      <pc:sldChg chg="modSp mod ord modNotesTx">
        <pc:chgData name="Cory Hopwood" userId="dacfd7a4-0b87-44e9-9586-130d165d7df2" providerId="ADAL" clId="{B7FDFF47-E017-4850-ACA2-F01AEFF0D7B6}" dt="2024-12-04T19:36:59.755" v="1054" actId="20577"/>
        <pc:sldMkLst>
          <pc:docMk/>
          <pc:sldMk cId="1243745007" sldId="329"/>
        </pc:sldMkLst>
        <pc:spChg chg="mod">
          <ac:chgData name="Cory Hopwood" userId="dacfd7a4-0b87-44e9-9586-130d165d7df2" providerId="ADAL" clId="{B7FDFF47-E017-4850-ACA2-F01AEFF0D7B6}" dt="2024-12-04T19:25:03.303" v="36" actId="20577"/>
          <ac:spMkLst>
            <pc:docMk/>
            <pc:sldMk cId="1243745007" sldId="329"/>
            <ac:spMk id="6" creationId="{B2EDC920-951C-A2A2-4C75-8F4BA7B0DDBB}"/>
          </ac:spMkLst>
        </pc:spChg>
      </pc:sldChg>
      <pc:sldChg chg="add">
        <pc:chgData name="Cory Hopwood" userId="dacfd7a4-0b87-44e9-9586-130d165d7df2" providerId="ADAL" clId="{B7FDFF47-E017-4850-ACA2-F01AEFF0D7B6}" dt="2024-12-04T15:09:29.989" v="0" actId="2890"/>
        <pc:sldMkLst>
          <pc:docMk/>
          <pc:sldMk cId="584735818" sldId="2346"/>
        </pc:sldMkLst>
      </pc:sldChg>
      <pc:sldChg chg="add">
        <pc:chgData name="Cory Hopwood" userId="dacfd7a4-0b87-44e9-9586-130d165d7df2" providerId="ADAL" clId="{B7FDFF47-E017-4850-ACA2-F01AEFF0D7B6}" dt="2024-12-04T19:24:51.220" v="25" actId="2890"/>
        <pc:sldMkLst>
          <pc:docMk/>
          <pc:sldMk cId="3612641807" sldId="2347"/>
        </pc:sldMkLst>
      </pc:sldChg>
      <pc:sldChg chg="delSp modSp add mod modNotesTx">
        <pc:chgData name="Cory Hopwood" userId="dacfd7a4-0b87-44e9-9586-130d165d7df2" providerId="ADAL" clId="{B7FDFF47-E017-4850-ACA2-F01AEFF0D7B6}" dt="2024-12-05T20:08:38.934" v="1155" actId="20577"/>
        <pc:sldMkLst>
          <pc:docMk/>
          <pc:sldMk cId="2156910310" sldId="2348"/>
        </pc:sldMkLst>
        <pc:spChg chg="mod">
          <ac:chgData name="Cory Hopwood" userId="dacfd7a4-0b87-44e9-9586-130d165d7df2" providerId="ADAL" clId="{B7FDFF47-E017-4850-ACA2-F01AEFF0D7B6}" dt="2024-12-05T20:08:12.787" v="1064" actId="20577"/>
          <ac:spMkLst>
            <pc:docMk/>
            <pc:sldMk cId="2156910310" sldId="2348"/>
            <ac:spMk id="6" creationId="{B2EDC920-951C-A2A2-4C75-8F4BA7B0DDBB}"/>
          </ac:spMkLst>
        </pc:spChg>
        <pc:graphicFrameChg chg="del">
          <ac:chgData name="Cory Hopwood" userId="dacfd7a4-0b87-44e9-9586-130d165d7df2" providerId="ADAL" clId="{B7FDFF47-E017-4850-ACA2-F01AEFF0D7B6}" dt="2024-12-05T20:08:17.342" v="1065" actId="478"/>
          <ac:graphicFrameMkLst>
            <pc:docMk/>
            <pc:sldMk cId="2156910310" sldId="2348"/>
            <ac:graphicFrameMk id="18" creationId="{1AB34C34-508D-E30E-C692-E068A0F7F650}"/>
          </ac:graphicFrameMkLst>
        </pc:graphicFrameChg>
      </pc:sldChg>
    </pc:docChg>
  </pc:docChgLst>
  <pc:docChgLst>
    <pc:chgData name="Cory Hopwood" userId="S::chopwood@camsys.com::dacfd7a4-0b87-44e9-9586-130d165d7df2" providerId="AD" clId="Web-{BDD2A859-EDA5-6213-7B52-FA7B73A99D76}"/>
    <pc:docChg chg="addSld delSld modSld sldOrd">
      <pc:chgData name="Cory Hopwood" userId="S::chopwood@camsys.com::dacfd7a4-0b87-44e9-9586-130d165d7df2" providerId="AD" clId="Web-{BDD2A859-EDA5-6213-7B52-FA7B73A99D76}" dt="2024-11-26T20:43:49.529" v="592" actId="1076"/>
      <pc:docMkLst>
        <pc:docMk/>
      </pc:docMkLst>
      <pc:sldChg chg="mod modShow">
        <pc:chgData name="Cory Hopwood" userId="S::chopwood@camsys.com::dacfd7a4-0b87-44e9-9586-130d165d7df2" providerId="AD" clId="Web-{BDD2A859-EDA5-6213-7B52-FA7B73A99D76}" dt="2024-11-26T20:29:18.641" v="317"/>
        <pc:sldMkLst>
          <pc:docMk/>
          <pc:sldMk cId="3863218945" sldId="332"/>
        </pc:sldMkLst>
      </pc:sldChg>
      <pc:sldChg chg="addSp delSp modSp del mod ord modShow">
        <pc:chgData name="Cory Hopwood" userId="S::chopwood@camsys.com::dacfd7a4-0b87-44e9-9586-130d165d7df2" providerId="AD" clId="Web-{BDD2A859-EDA5-6213-7B52-FA7B73A99D76}" dt="2024-11-26T20:30:05.988" v="348"/>
        <pc:sldMkLst>
          <pc:docMk/>
          <pc:sldMk cId="352753330" sldId="350"/>
        </pc:sldMkLst>
      </pc:sldChg>
      <pc:sldChg chg="addSp delSp modSp add replId">
        <pc:chgData name="Cory Hopwood" userId="S::chopwood@camsys.com::dacfd7a4-0b87-44e9-9586-130d165d7df2" providerId="AD" clId="Web-{BDD2A859-EDA5-6213-7B52-FA7B73A99D76}" dt="2024-11-26T20:43:49.529" v="592" actId="1076"/>
        <pc:sldMkLst>
          <pc:docMk/>
          <pc:sldMk cId="1902117233" sldId="2344"/>
        </pc:sldMkLst>
        <pc:spChg chg="add mod">
          <ac:chgData name="Cory Hopwood" userId="S::chopwood@camsys.com::dacfd7a4-0b87-44e9-9586-130d165d7df2" providerId="AD" clId="Web-{BDD2A859-EDA5-6213-7B52-FA7B73A99D76}" dt="2024-11-26T20:43:49.529" v="592" actId="1076"/>
          <ac:spMkLst>
            <pc:docMk/>
            <pc:sldMk cId="1902117233" sldId="2344"/>
            <ac:spMk id="5" creationId="{C6D17D3C-0062-AFAD-8460-0C062B3DBF48}"/>
          </ac:spMkLst>
        </pc:spChg>
        <pc:spChg chg="mod">
          <ac:chgData name="Cory Hopwood" userId="S::chopwood@camsys.com::dacfd7a4-0b87-44e9-9586-130d165d7df2" providerId="AD" clId="Web-{BDD2A859-EDA5-6213-7B52-FA7B73A99D76}" dt="2024-11-26T20:30:02.910" v="347" actId="20577"/>
          <ac:spMkLst>
            <pc:docMk/>
            <pc:sldMk cId="1902117233" sldId="2344"/>
            <ac:spMk id="6" creationId="{B2EDC920-951C-A2A2-4C75-8F4BA7B0DDBB}"/>
          </ac:spMkLst>
        </pc:spChg>
      </pc:sldChg>
      <pc:sldChg chg="modSp add replId">
        <pc:chgData name="Cory Hopwood" userId="S::chopwood@camsys.com::dacfd7a4-0b87-44e9-9586-130d165d7df2" providerId="AD" clId="Web-{BDD2A859-EDA5-6213-7B52-FA7B73A99D76}" dt="2024-11-26T20:43:44.420" v="591" actId="1076"/>
        <pc:sldMkLst>
          <pc:docMk/>
          <pc:sldMk cId="3930304787" sldId="2345"/>
        </pc:sldMkLst>
        <pc:spChg chg="mod">
          <ac:chgData name="Cory Hopwood" userId="S::chopwood@camsys.com::dacfd7a4-0b87-44e9-9586-130d165d7df2" providerId="AD" clId="Web-{BDD2A859-EDA5-6213-7B52-FA7B73A99D76}" dt="2024-11-26T20:43:44.420" v="591" actId="1076"/>
          <ac:spMkLst>
            <pc:docMk/>
            <pc:sldMk cId="3930304787" sldId="2345"/>
            <ac:spMk id="5" creationId="{C6D17D3C-0062-AFAD-8460-0C062B3DBF48}"/>
          </ac:spMkLst>
        </pc:spChg>
      </pc:sldChg>
    </pc:docChg>
  </pc:docChgLst>
  <pc:docChgLst>
    <pc:chgData name="Guest User" userId="S::urn:spo:anon#be1103cc289b507562e1d55ad61e9b788c19cf26327a8cf28cd79a5c3cd3b2be::" providerId="AD" clId="Web-{7413B1B3-5D44-35B9-67F9-E2717D2C83D7}"/>
    <pc:docChg chg="modSld">
      <pc:chgData name="Guest User" userId="S::urn:spo:anon#be1103cc289b507562e1d55ad61e9b788c19cf26327a8cf28cd79a5c3cd3b2be::" providerId="AD" clId="Web-{7413B1B3-5D44-35B9-67F9-E2717D2C83D7}" dt="2024-12-09T20:30:17.668" v="17" actId="20577"/>
      <pc:docMkLst>
        <pc:docMk/>
      </pc:docMkLst>
      <pc:sldChg chg="modSp">
        <pc:chgData name="Guest User" userId="S::urn:spo:anon#be1103cc289b507562e1d55ad61e9b788c19cf26327a8cf28cd79a5c3cd3b2be::" providerId="AD" clId="Web-{7413B1B3-5D44-35B9-67F9-E2717D2C83D7}" dt="2024-12-09T20:30:17.668" v="17" actId="20577"/>
        <pc:sldMkLst>
          <pc:docMk/>
          <pc:sldMk cId="291163051" sldId="2349"/>
        </pc:sldMkLst>
        <pc:spChg chg="mod">
          <ac:chgData name="Guest User" userId="S::urn:spo:anon#be1103cc289b507562e1d55ad61e9b788c19cf26327a8cf28cd79a5c3cd3b2be::" providerId="AD" clId="Web-{7413B1B3-5D44-35B9-67F9-E2717D2C83D7}" dt="2024-12-09T20:30:17.668" v="17" actId="20577"/>
          <ac:spMkLst>
            <pc:docMk/>
            <pc:sldMk cId="291163051" sldId="2349"/>
            <ac:spMk id="6" creationId="{B2EDC920-951C-A2A2-4C75-8F4BA7B0DDBB}"/>
          </ac:spMkLst>
        </pc:spChg>
      </pc:sldChg>
    </pc:docChg>
  </pc:docChgLst>
  <pc:docChgLst>
    <pc:chgData name="Guest User" userId="S::urn:spo:anon#be1103cc289b507562e1d55ad61e9b788c19cf26327a8cf28cd79a5c3cd3b2be::" providerId="AD" clId="Web-{0DD87326-1E52-A351-58F5-F1DA44CB781E}"/>
    <pc:docChg chg="modSld">
      <pc:chgData name="Guest User" userId="S::urn:spo:anon#be1103cc289b507562e1d55ad61e9b788c19cf26327a8cf28cd79a5c3cd3b2be::" providerId="AD" clId="Web-{0DD87326-1E52-A351-58F5-F1DA44CB781E}" dt="2024-12-09T22:39:23.058" v="14"/>
      <pc:docMkLst>
        <pc:docMk/>
      </pc:docMkLst>
      <pc:sldChg chg="addSp delSp modSp">
        <pc:chgData name="Guest User" userId="S::urn:spo:anon#be1103cc289b507562e1d55ad61e9b788c19cf26327a8cf28cd79a5c3cd3b2be::" providerId="AD" clId="Web-{0DD87326-1E52-A351-58F5-F1DA44CB781E}" dt="2024-12-09T22:39:23.058" v="14"/>
        <pc:sldMkLst>
          <pc:docMk/>
          <pc:sldMk cId="1243745007" sldId="329"/>
        </pc:sldMkLst>
        <pc:spChg chg="mod">
          <ac:chgData name="Guest User" userId="S::urn:spo:anon#be1103cc289b507562e1d55ad61e9b788c19cf26327a8cf28cd79a5c3cd3b2be::" providerId="AD" clId="Web-{0DD87326-1E52-A351-58F5-F1DA44CB781E}" dt="2024-12-09T22:39:20.558" v="12" actId="1076"/>
          <ac:spMkLst>
            <pc:docMk/>
            <pc:sldMk cId="1243745007" sldId="329"/>
            <ac:spMk id="188" creationId="{F78CCEA9-0010-7795-FB42-7E7F5BDF39CD}"/>
          </ac:spMkLst>
        </pc:spChg>
        <pc:picChg chg="add">
          <ac:chgData name="Guest User" userId="S::urn:spo:anon#be1103cc289b507562e1d55ad61e9b788c19cf26327a8cf28cd79a5c3cd3b2be::" providerId="AD" clId="Web-{0DD87326-1E52-A351-58F5-F1DA44CB781E}" dt="2024-12-09T22:39:23.058" v="14"/>
          <ac:picMkLst>
            <pc:docMk/>
            <pc:sldMk cId="1243745007" sldId="329"/>
            <ac:picMk id="16" creationId="{7D15E9DE-7DDA-3B0F-DC50-B5C056CE878E}"/>
          </ac:picMkLst>
        </pc:picChg>
        <pc:picChg chg="del mod">
          <ac:chgData name="Guest User" userId="S::urn:spo:anon#be1103cc289b507562e1d55ad61e9b788c19cf26327a8cf28cd79a5c3cd3b2be::" providerId="AD" clId="Web-{0DD87326-1E52-A351-58F5-F1DA44CB781E}" dt="2024-12-09T22:39:22.511" v="13"/>
          <ac:picMkLst>
            <pc:docMk/>
            <pc:sldMk cId="1243745007" sldId="329"/>
            <ac:picMk id="26" creationId="{36E2D978-3142-945A-74FA-BB52281EA47F}"/>
          </ac:picMkLst>
        </pc:picChg>
      </pc:sldChg>
      <pc:sldChg chg="addSp delSp modSp">
        <pc:chgData name="Guest User" userId="S::urn:spo:anon#be1103cc289b507562e1d55ad61e9b788c19cf26327a8cf28cd79a5c3cd3b2be::" providerId="AD" clId="Web-{0DD87326-1E52-A351-58F5-F1DA44CB781E}" dt="2024-12-09T22:39:16.324" v="10" actId="1076"/>
        <pc:sldMkLst>
          <pc:docMk/>
          <pc:sldMk cId="2156910310" sldId="2348"/>
        </pc:sldMkLst>
        <pc:spChg chg="mod">
          <ac:chgData name="Guest User" userId="S::urn:spo:anon#be1103cc289b507562e1d55ad61e9b788c19cf26327a8cf28cd79a5c3cd3b2be::" providerId="AD" clId="Web-{0DD87326-1E52-A351-58F5-F1DA44CB781E}" dt="2024-12-09T22:38:14.056" v="1" actId="1076"/>
          <ac:spMkLst>
            <pc:docMk/>
            <pc:sldMk cId="2156910310" sldId="2348"/>
            <ac:spMk id="5" creationId="{11600EB0-F40E-19DD-F261-0F5956360FD8}"/>
          </ac:spMkLst>
        </pc:spChg>
        <pc:picChg chg="del">
          <ac:chgData name="Guest User" userId="S::urn:spo:anon#be1103cc289b507562e1d55ad61e9b788c19cf26327a8cf28cd79a5c3cd3b2be::" providerId="AD" clId="Web-{0DD87326-1E52-A351-58F5-F1DA44CB781E}" dt="2024-12-09T22:38:12.212" v="0"/>
          <ac:picMkLst>
            <pc:docMk/>
            <pc:sldMk cId="2156910310" sldId="2348"/>
            <ac:picMk id="3" creationId="{52CDFA60-D8CD-27A2-3EA6-EF47E9B9B48F}"/>
          </ac:picMkLst>
        </pc:picChg>
        <pc:picChg chg="add del mod">
          <ac:chgData name="Guest User" userId="S::urn:spo:anon#be1103cc289b507562e1d55ad61e9b788c19cf26327a8cf28cd79a5c3cd3b2be::" providerId="AD" clId="Web-{0DD87326-1E52-A351-58F5-F1DA44CB781E}" dt="2024-12-09T22:39:05.526" v="6"/>
          <ac:picMkLst>
            <pc:docMk/>
            <pc:sldMk cId="2156910310" sldId="2348"/>
            <ac:picMk id="4" creationId="{752C515E-96FC-9782-E6C2-A20F608F8321}"/>
          </ac:picMkLst>
        </pc:picChg>
        <pc:picChg chg="add mod">
          <ac:chgData name="Guest User" userId="S::urn:spo:anon#be1103cc289b507562e1d55ad61e9b788c19cf26327a8cf28cd79a5c3cd3b2be::" providerId="AD" clId="Web-{0DD87326-1E52-A351-58F5-F1DA44CB781E}" dt="2024-12-09T22:39:16.324" v="10" actId="1076"/>
          <ac:picMkLst>
            <pc:docMk/>
            <pc:sldMk cId="2156910310" sldId="2348"/>
            <ac:picMk id="8" creationId="{EB79932D-1D6E-D511-A31B-99FCC9A58CBA}"/>
          </ac:picMkLst>
        </pc:picChg>
      </pc:sldChg>
    </pc:docChg>
  </pc:docChgLst>
  <pc:docChgLst>
    <pc:chgData name="Guest User" userId="S::urn:spo:anon#be1103cc289b507562e1d55ad61e9b788c19cf26327a8cf28cd79a5c3cd3b2be::" providerId="AD" clId="Web-{CA6E24DE-40C2-8052-CBBD-335893B193DC}"/>
    <pc:docChg chg="modSld">
      <pc:chgData name="Guest User" userId="S::urn:spo:anon#be1103cc289b507562e1d55ad61e9b788c19cf26327a8cf28cd79a5c3cd3b2be::" providerId="AD" clId="Web-{CA6E24DE-40C2-8052-CBBD-335893B193DC}" dt="2024-12-03T19:39:18.077" v="394" actId="20577"/>
      <pc:docMkLst>
        <pc:docMk/>
      </pc:docMkLst>
      <pc:sldChg chg="addSp delSp modSp">
        <pc:chgData name="Guest User" userId="S::urn:spo:anon#be1103cc289b507562e1d55ad61e9b788c19cf26327a8cf28cd79a5c3cd3b2be::" providerId="AD" clId="Web-{CA6E24DE-40C2-8052-CBBD-335893B193DC}" dt="2024-12-03T19:39:18.077" v="394" actId="20577"/>
        <pc:sldMkLst>
          <pc:docMk/>
          <pc:sldMk cId="245966000" sldId="337"/>
        </pc:sldMkLst>
        <pc:spChg chg="mod">
          <ac:chgData name="Guest User" userId="S::urn:spo:anon#be1103cc289b507562e1d55ad61e9b788c19cf26327a8cf28cd79a5c3cd3b2be::" providerId="AD" clId="Web-{CA6E24DE-40C2-8052-CBBD-335893B193DC}" dt="2024-12-03T12:47:02.675" v="174" actId="20577"/>
          <ac:spMkLst>
            <pc:docMk/>
            <pc:sldMk cId="245966000" sldId="337"/>
            <ac:spMk id="3" creationId="{2E4CB42A-1282-FB36-0E5B-B56E5BCB68E9}"/>
          </ac:spMkLst>
        </pc:spChg>
        <pc:spChg chg="del mod">
          <ac:chgData name="Guest User" userId="S::urn:spo:anon#be1103cc289b507562e1d55ad61e9b788c19cf26327a8cf28cd79a5c3cd3b2be::" providerId="AD" clId="Web-{CA6E24DE-40C2-8052-CBBD-335893B193DC}" dt="2024-12-03T13:02:13.125" v="321"/>
          <ac:spMkLst>
            <pc:docMk/>
            <pc:sldMk cId="245966000" sldId="337"/>
            <ac:spMk id="9" creationId="{9ED41E11-982F-E7E5-7FAD-97F2B8C1976E}"/>
          </ac:spMkLst>
        </pc:spChg>
        <pc:spChg chg="add del mod">
          <ac:chgData name="Guest User" userId="S::urn:spo:anon#be1103cc289b507562e1d55ad61e9b788c19cf26327a8cf28cd79a5c3cd3b2be::" providerId="AD" clId="Web-{CA6E24DE-40C2-8052-CBBD-335893B193DC}" dt="2024-12-03T13:02:02.875" v="318"/>
          <ac:spMkLst>
            <pc:docMk/>
            <pc:sldMk cId="245966000" sldId="337"/>
            <ac:spMk id="18" creationId="{C61E9612-A86F-8F8E-E084-C2F1E7A0BD50}"/>
          </ac:spMkLst>
        </pc:spChg>
        <pc:spChg chg="add mod">
          <ac:chgData name="Guest User" userId="S::urn:spo:anon#be1103cc289b507562e1d55ad61e9b788c19cf26327a8cf28cd79a5c3cd3b2be::" providerId="AD" clId="Web-{CA6E24DE-40C2-8052-CBBD-335893B193DC}" dt="2024-12-03T19:39:18.077" v="394" actId="20577"/>
          <ac:spMkLst>
            <pc:docMk/>
            <pc:sldMk cId="245966000" sldId="337"/>
            <ac:spMk id="20" creationId="{778E1C8F-FBB7-FE07-07DA-923A8A4F158D}"/>
          </ac:spMkLst>
        </pc:spChg>
        <pc:graphicFrameChg chg="del">
          <ac:chgData name="Guest User" userId="S::urn:spo:anon#be1103cc289b507562e1d55ad61e9b788c19cf26327a8cf28cd79a5c3cd3b2be::" providerId="AD" clId="Web-{CA6E24DE-40C2-8052-CBBD-335893B193DC}" dt="2024-12-03T12:40:07.661" v="27"/>
          <ac:graphicFrameMkLst>
            <pc:docMk/>
            <pc:sldMk cId="245966000" sldId="337"/>
            <ac:graphicFrameMk id="5" creationId="{86E63E81-CD75-35C8-6050-8C4036DABD0C}"/>
          </ac:graphicFrameMkLst>
        </pc:graphicFrameChg>
        <pc:graphicFrameChg chg="add mod modGraphic">
          <ac:chgData name="Guest User" userId="S::urn:spo:anon#be1103cc289b507562e1d55ad61e9b788c19cf26327a8cf28cd79a5c3cd3b2be::" providerId="AD" clId="Web-{CA6E24DE-40C2-8052-CBBD-335893B193DC}" dt="2024-12-03T13:05:31.202" v="345"/>
          <ac:graphicFrameMkLst>
            <pc:docMk/>
            <pc:sldMk cId="245966000" sldId="337"/>
            <ac:graphicFrameMk id="7" creationId="{2B0687B4-6EBE-1C58-AA0F-8E0BDB608425}"/>
          </ac:graphicFrameMkLst>
        </pc:graphicFrameChg>
        <pc:graphicFrameChg chg="add del mod">
          <ac:chgData name="Guest User" userId="S::urn:spo:anon#be1103cc289b507562e1d55ad61e9b788c19cf26327a8cf28cd79a5c3cd3b2be::" providerId="AD" clId="Web-{CA6E24DE-40C2-8052-CBBD-335893B193DC}" dt="2024-12-03T12:42:41.457" v="60"/>
          <ac:graphicFrameMkLst>
            <pc:docMk/>
            <pc:sldMk cId="245966000" sldId="337"/>
            <ac:graphicFrameMk id="10" creationId="{D6445172-C01C-5C7F-045E-FE19715769CF}"/>
          </ac:graphicFrameMkLst>
        </pc:graphicFrameChg>
        <pc:graphicFrameChg chg="add del mod">
          <ac:chgData name="Guest User" userId="S::urn:spo:anon#be1103cc289b507562e1d55ad61e9b788c19cf26327a8cf28cd79a5c3cd3b2be::" providerId="AD" clId="Web-{CA6E24DE-40C2-8052-CBBD-335893B193DC}" dt="2024-12-03T12:42:51.207" v="62"/>
          <ac:graphicFrameMkLst>
            <pc:docMk/>
            <pc:sldMk cId="245966000" sldId="337"/>
            <ac:graphicFrameMk id="12" creationId="{F8E241A0-607A-3ED9-979D-FED2BFE4EBE4}"/>
          </ac:graphicFrameMkLst>
        </pc:graphicFrameChg>
        <pc:graphicFrameChg chg="add del mod">
          <ac:chgData name="Guest User" userId="S::urn:spo:anon#be1103cc289b507562e1d55ad61e9b788c19cf26327a8cf28cd79a5c3cd3b2be::" providerId="AD" clId="Web-{CA6E24DE-40C2-8052-CBBD-335893B193DC}" dt="2024-12-03T12:42:57.441" v="64"/>
          <ac:graphicFrameMkLst>
            <pc:docMk/>
            <pc:sldMk cId="245966000" sldId="337"/>
            <ac:graphicFrameMk id="14" creationId="{5CFCC9C2-89E5-9783-FDB0-E146672695D2}"/>
          </ac:graphicFrameMkLst>
        </pc:graphicFrameChg>
        <pc:graphicFrameChg chg="add del mod">
          <ac:chgData name="Guest User" userId="S::urn:spo:anon#be1103cc289b507562e1d55ad61e9b788c19cf26327a8cf28cd79a5c3cd3b2be::" providerId="AD" clId="Web-{CA6E24DE-40C2-8052-CBBD-335893B193DC}" dt="2024-12-03T12:43:44.363" v="66"/>
          <ac:graphicFrameMkLst>
            <pc:docMk/>
            <pc:sldMk cId="245966000" sldId="337"/>
            <ac:graphicFrameMk id="16" creationId="{FB676018-DEBD-234D-9E69-6BD2DF12EF35}"/>
          </ac:graphicFrameMkLst>
        </pc:graphicFrameChg>
        <pc:picChg chg="mod">
          <ac:chgData name="Guest User" userId="S::urn:spo:anon#be1103cc289b507562e1d55ad61e9b788c19cf26327a8cf28cd79a5c3cd3b2be::" providerId="AD" clId="Web-{CA6E24DE-40C2-8052-CBBD-335893B193DC}" dt="2024-12-03T13:01:41.984" v="314" actId="1076"/>
          <ac:picMkLst>
            <pc:docMk/>
            <pc:sldMk cId="245966000" sldId="337"/>
            <ac:picMk id="6" creationId="{74BD20BD-EC6E-1369-9A34-B1C798FF7840}"/>
          </ac:picMkLst>
        </pc:picChg>
      </pc:sldChg>
      <pc:sldChg chg="addSp delSp modSp">
        <pc:chgData name="Guest User" userId="S::urn:spo:anon#be1103cc289b507562e1d55ad61e9b788c19cf26327a8cf28cd79a5c3cd3b2be::" providerId="AD" clId="Web-{CA6E24DE-40C2-8052-CBBD-335893B193DC}" dt="2024-12-03T19:38:58.640" v="392" actId="20577"/>
        <pc:sldMkLst>
          <pc:docMk/>
          <pc:sldMk cId="2820160868" sldId="338"/>
        </pc:sldMkLst>
        <pc:spChg chg="del">
          <ac:chgData name="Guest User" userId="S::urn:spo:anon#be1103cc289b507562e1d55ad61e9b788c19cf26327a8cf28cd79a5c3cd3b2be::" providerId="AD" clId="Web-{CA6E24DE-40C2-8052-CBBD-335893B193DC}" dt="2024-12-03T12:38:26.349" v="4"/>
          <ac:spMkLst>
            <pc:docMk/>
            <pc:sldMk cId="2820160868" sldId="338"/>
            <ac:spMk id="3" creationId="{28597BC9-0C1E-8CF1-69BE-ED20FF25DEA3}"/>
          </ac:spMkLst>
        </pc:spChg>
        <pc:spChg chg="add mod">
          <ac:chgData name="Guest User" userId="S::urn:spo:anon#be1103cc289b507562e1d55ad61e9b788c19cf26327a8cf28cd79a5c3cd3b2be::" providerId="AD" clId="Web-{CA6E24DE-40C2-8052-CBBD-335893B193DC}" dt="2024-12-03T12:47:06.659" v="176" actId="20577"/>
          <ac:spMkLst>
            <pc:docMk/>
            <pc:sldMk cId="2820160868" sldId="338"/>
            <ac:spMk id="6" creationId="{10DD2705-E6F1-6011-42EE-20F34A5D90B0}"/>
          </ac:spMkLst>
        </pc:spChg>
        <pc:spChg chg="del">
          <ac:chgData name="Guest User" userId="S::urn:spo:anon#be1103cc289b507562e1d55ad61e9b788c19cf26327a8cf28cd79a5c3cd3b2be::" providerId="AD" clId="Web-{CA6E24DE-40C2-8052-CBBD-335893B193DC}" dt="2024-12-03T12:41:09.254" v="32"/>
          <ac:spMkLst>
            <pc:docMk/>
            <pc:sldMk cId="2820160868" sldId="338"/>
            <ac:spMk id="11" creationId="{E3F1532F-D10C-2C5B-1600-AE6F706FDA4A}"/>
          </ac:spMkLst>
        </pc:spChg>
        <pc:spChg chg="add mod">
          <ac:chgData name="Guest User" userId="S::urn:spo:anon#be1103cc289b507562e1d55ad61e9b788c19cf26327a8cf28cd79a5c3cd3b2be::" providerId="AD" clId="Web-{CA6E24DE-40C2-8052-CBBD-335893B193DC}" dt="2024-12-03T19:38:58.640" v="392" actId="20577"/>
          <ac:spMkLst>
            <pc:docMk/>
            <pc:sldMk cId="2820160868" sldId="338"/>
            <ac:spMk id="14" creationId="{277221A3-657D-E40A-8E76-4BF579B2AE49}"/>
          </ac:spMkLst>
        </pc:spChg>
        <pc:graphicFrameChg chg="add del mod modGraphic">
          <ac:chgData name="Guest User" userId="S::urn:spo:anon#be1103cc289b507562e1d55ad61e9b788c19cf26327a8cf28cd79a5c3cd3b2be::" providerId="AD" clId="Web-{CA6E24DE-40C2-8052-CBBD-335893B193DC}" dt="2024-12-03T13:06:15.108" v="382"/>
          <ac:graphicFrameMkLst>
            <pc:docMk/>
            <pc:sldMk cId="2820160868" sldId="338"/>
            <ac:graphicFrameMk id="8" creationId="{40CD6006-5AC4-6E48-34A4-8E16AFC786F6}"/>
          </ac:graphicFrameMkLst>
        </pc:graphicFrameChg>
        <pc:graphicFrameChg chg="add del mod modGraphic">
          <ac:chgData name="Guest User" userId="S::urn:spo:anon#be1103cc289b507562e1d55ad61e9b788c19cf26327a8cf28cd79a5c3cd3b2be::" providerId="AD" clId="Web-{CA6E24DE-40C2-8052-CBBD-335893B193DC}" dt="2024-12-03T12:42:19.020" v="48"/>
          <ac:graphicFrameMkLst>
            <pc:docMk/>
            <pc:sldMk cId="2820160868" sldId="338"/>
            <ac:graphicFrameMk id="10" creationId="{104F400B-EDE1-E9F6-ED2C-2F5A57CF7802}"/>
          </ac:graphicFrameMkLst>
        </pc:graphicFrameChg>
        <pc:graphicFrameChg chg="add del mod">
          <ac:chgData name="Guest User" userId="S::urn:spo:anon#be1103cc289b507562e1d55ad61e9b788c19cf26327a8cf28cd79a5c3cd3b2be::" providerId="AD" clId="Web-{CA6E24DE-40C2-8052-CBBD-335893B193DC}" dt="2024-12-03T12:48:30.425" v="231"/>
          <ac:graphicFrameMkLst>
            <pc:docMk/>
            <pc:sldMk cId="2820160868" sldId="338"/>
            <ac:graphicFrameMk id="12" creationId="{45B334F2-3096-1315-CFE5-2EE61444771F}"/>
          </ac:graphicFrameMkLst>
        </pc:graphicFrameChg>
        <pc:graphicFrameChg chg="add mod modGraphic">
          <ac:chgData name="Guest User" userId="S::urn:spo:anon#be1103cc289b507562e1d55ad61e9b788c19cf26327a8cf28cd79a5c3cd3b2be::" providerId="AD" clId="Web-{CA6E24DE-40C2-8052-CBBD-335893B193DC}" dt="2024-12-03T13:16:23.356" v="390"/>
          <ac:graphicFrameMkLst>
            <pc:docMk/>
            <pc:sldMk cId="2820160868" sldId="338"/>
            <ac:graphicFrameMk id="16" creationId="{BCCB8399-88BC-47FF-D58D-B786F43302F8}"/>
          </ac:graphicFrameMkLst>
        </pc:graphicFrameChg>
      </pc:sldChg>
    </pc:docChg>
  </pc:docChgLst>
  <pc:docChgLst>
    <pc:chgData name="Anqi Wei" userId="S::awei@camsys.com::9e5e8393-3573-4869-b5e2-05a4578cd990" providerId="AD" clId="Web-{1247A2F6-AC5A-DADB-D065-57CC9AC05B0A}"/>
    <pc:docChg chg="modSld">
      <pc:chgData name="Anqi Wei" userId="S::awei@camsys.com::9e5e8393-3573-4869-b5e2-05a4578cd990" providerId="AD" clId="Web-{1247A2F6-AC5A-DADB-D065-57CC9AC05B0A}" dt="2024-11-26T21:05:19.638" v="63" actId="20577"/>
      <pc:docMkLst>
        <pc:docMk/>
      </pc:docMkLst>
      <pc:sldChg chg="modSp">
        <pc:chgData name="Anqi Wei" userId="S::awei@camsys.com::9e5e8393-3573-4869-b5e2-05a4578cd990" providerId="AD" clId="Web-{1247A2F6-AC5A-DADB-D065-57CC9AC05B0A}" dt="2024-11-26T20:55:52.718" v="14" actId="20577"/>
        <pc:sldMkLst>
          <pc:docMk/>
          <pc:sldMk cId="1902117233" sldId="2344"/>
        </pc:sldMkLst>
        <pc:spChg chg="mod">
          <ac:chgData name="Anqi Wei" userId="S::awei@camsys.com::9e5e8393-3573-4869-b5e2-05a4578cd990" providerId="AD" clId="Web-{1247A2F6-AC5A-DADB-D065-57CC9AC05B0A}" dt="2024-11-26T20:55:52.718" v="14" actId="20577"/>
          <ac:spMkLst>
            <pc:docMk/>
            <pc:sldMk cId="1902117233" sldId="2344"/>
            <ac:spMk id="5" creationId="{C6D17D3C-0062-AFAD-8460-0C062B3DBF48}"/>
          </ac:spMkLst>
        </pc:spChg>
      </pc:sldChg>
      <pc:sldChg chg="modSp modCm">
        <pc:chgData name="Anqi Wei" userId="S::awei@camsys.com::9e5e8393-3573-4869-b5e2-05a4578cd990" providerId="AD" clId="Web-{1247A2F6-AC5A-DADB-D065-57CC9AC05B0A}" dt="2024-11-26T21:05:19.638" v="63" actId="20577"/>
        <pc:sldMkLst>
          <pc:docMk/>
          <pc:sldMk cId="3930304787" sldId="2345"/>
        </pc:sldMkLst>
        <pc:spChg chg="mod">
          <ac:chgData name="Anqi Wei" userId="S::awei@camsys.com::9e5e8393-3573-4869-b5e2-05a4578cd990" providerId="AD" clId="Web-{1247A2F6-AC5A-DADB-D065-57CC9AC05B0A}" dt="2024-11-26T21:05:19.638" v="63" actId="20577"/>
          <ac:spMkLst>
            <pc:docMk/>
            <pc:sldMk cId="3930304787" sldId="2345"/>
            <ac:spMk id="5" creationId="{C6D17D3C-0062-AFAD-8460-0C062B3DBF48}"/>
          </ac:spMkLst>
        </pc:spChg>
        <pc:extLst>
          <p:ext xmlns:p="http://schemas.openxmlformats.org/presentationml/2006/main" uri="{D6D511B9-2390-475A-947B-AFAB55BFBCF1}">
            <pc226:cmChg xmlns:pc226="http://schemas.microsoft.com/office/powerpoint/2022/06/main/command" chg="mod">
              <pc226:chgData name="Anqi Wei" userId="S::awei@camsys.com::9e5e8393-3573-4869-b5e2-05a4578cd990" providerId="AD" clId="Web-{1247A2F6-AC5A-DADB-D065-57CC9AC05B0A}" dt="2024-11-26T21:04:11.417" v="30" actId="20577"/>
              <pc2:cmMkLst xmlns:pc2="http://schemas.microsoft.com/office/powerpoint/2019/9/main/command">
                <pc:docMk/>
                <pc:sldMk cId="3930304787" sldId="2345"/>
                <pc2:cmMk id="{3F81EBEE-92CE-4886-94B0-D2142CD3A282}"/>
              </pc2:cmMkLst>
            </pc226:cmChg>
          </p:ext>
        </pc:extLst>
      </pc:sldChg>
    </pc:docChg>
  </pc:docChgLst>
  <pc:docChgLst>
    <pc:chgData name="Anqi Wei" userId="S::awei@camsys.com::9e5e8393-3573-4869-b5e2-05a4578cd990" providerId="AD" clId="Web-{B2B6CB66-137F-99BB-5D78-CB51063E3A3C}"/>
    <pc:docChg chg="modSld">
      <pc:chgData name="Anqi Wei" userId="S::awei@camsys.com::9e5e8393-3573-4869-b5e2-05a4578cd990" providerId="AD" clId="Web-{B2B6CB66-137F-99BB-5D78-CB51063E3A3C}" dt="2024-11-26T21:27:49.455" v="5" actId="20577"/>
      <pc:docMkLst>
        <pc:docMk/>
      </pc:docMkLst>
      <pc:sldChg chg="modSp">
        <pc:chgData name="Anqi Wei" userId="S::awei@camsys.com::9e5e8393-3573-4869-b5e2-05a4578cd990" providerId="AD" clId="Web-{B2B6CB66-137F-99BB-5D78-CB51063E3A3C}" dt="2024-11-26T21:27:49.455" v="5" actId="20577"/>
        <pc:sldMkLst>
          <pc:docMk/>
          <pc:sldMk cId="1902117233" sldId="2344"/>
        </pc:sldMkLst>
        <pc:spChg chg="mod">
          <ac:chgData name="Anqi Wei" userId="S::awei@camsys.com::9e5e8393-3573-4869-b5e2-05a4578cd990" providerId="AD" clId="Web-{B2B6CB66-137F-99BB-5D78-CB51063E3A3C}" dt="2024-11-26T21:27:49.455" v="5" actId="20577"/>
          <ac:spMkLst>
            <pc:docMk/>
            <pc:sldMk cId="1902117233" sldId="2344"/>
            <ac:spMk id="5" creationId="{C6D17D3C-0062-AFAD-8460-0C062B3DBF48}"/>
          </ac:spMkLst>
        </pc:spChg>
      </pc:sldChg>
    </pc:docChg>
  </pc:docChgLst>
  <pc:docChgLst>
    <pc:chgData name="Guest User" userId="S::urn:spo:anon#be1103cc289b507562e1d55ad61e9b788c19cf26327a8cf28cd79a5c3cd3b2be::" providerId="AD" clId="Web-{750986DF-0C1D-52B3-5E73-7FCA683C994F}"/>
    <pc:docChg chg="addSld modSld">
      <pc:chgData name="Guest User" userId="S::urn:spo:anon#be1103cc289b507562e1d55ad61e9b788c19cf26327a8cf28cd79a5c3cd3b2be::" providerId="AD" clId="Web-{750986DF-0C1D-52B3-5E73-7FCA683C994F}" dt="2024-12-06T15:42:23.634" v="14"/>
      <pc:docMkLst>
        <pc:docMk/>
      </pc:docMkLst>
      <pc:sldChg chg="addSp modSp">
        <pc:chgData name="Guest User" userId="S::urn:spo:anon#be1103cc289b507562e1d55ad61e9b788c19cf26327a8cf28cd79a5c3cd3b2be::" providerId="AD" clId="Web-{750986DF-0C1D-52B3-5E73-7FCA683C994F}" dt="2024-12-06T15:40:21.306" v="1" actId="1076"/>
        <pc:sldMkLst>
          <pc:docMk/>
          <pc:sldMk cId="1243745007" sldId="329"/>
        </pc:sldMkLst>
        <pc:picChg chg="add mod">
          <ac:chgData name="Guest User" userId="S::urn:spo:anon#be1103cc289b507562e1d55ad61e9b788c19cf26327a8cf28cd79a5c3cd3b2be::" providerId="AD" clId="Web-{750986DF-0C1D-52B3-5E73-7FCA683C994F}" dt="2024-12-06T15:40:21.306" v="1" actId="1076"/>
          <ac:picMkLst>
            <pc:docMk/>
            <pc:sldMk cId="1243745007" sldId="329"/>
            <ac:picMk id="26" creationId="{36E2D978-3142-945A-74FA-BB52281EA47F}"/>
          </ac:picMkLst>
        </pc:picChg>
      </pc:sldChg>
      <pc:sldChg chg="addSp modSp">
        <pc:chgData name="Guest User" userId="S::urn:spo:anon#be1103cc289b507562e1d55ad61e9b788c19cf26327a8cf28cd79a5c3cd3b2be::" providerId="AD" clId="Web-{750986DF-0C1D-52B3-5E73-7FCA683C994F}" dt="2024-12-06T15:40:25.571" v="3" actId="1076"/>
        <pc:sldMkLst>
          <pc:docMk/>
          <pc:sldMk cId="2156910310" sldId="2348"/>
        </pc:sldMkLst>
        <pc:picChg chg="add mod">
          <ac:chgData name="Guest User" userId="S::urn:spo:anon#be1103cc289b507562e1d55ad61e9b788c19cf26327a8cf28cd79a5c3cd3b2be::" providerId="AD" clId="Web-{750986DF-0C1D-52B3-5E73-7FCA683C994F}" dt="2024-12-06T15:40:25.571" v="3" actId="1076"/>
          <ac:picMkLst>
            <pc:docMk/>
            <pc:sldMk cId="2156910310" sldId="2348"/>
            <ac:picMk id="3" creationId="{52CDFA60-D8CD-27A2-3EA6-EF47E9B9B48F}"/>
          </ac:picMkLst>
        </pc:picChg>
      </pc:sldChg>
      <pc:sldChg chg="addSp delSp modSp add replId">
        <pc:chgData name="Guest User" userId="S::urn:spo:anon#be1103cc289b507562e1d55ad61e9b788c19cf26327a8cf28cd79a5c3cd3b2be::" providerId="AD" clId="Web-{750986DF-0C1D-52B3-5E73-7FCA683C994F}" dt="2024-12-06T15:40:43.103" v="7" actId="1076"/>
        <pc:sldMkLst>
          <pc:docMk/>
          <pc:sldMk cId="291163051" sldId="2349"/>
        </pc:sldMkLst>
        <pc:picChg chg="del">
          <ac:chgData name="Guest User" userId="S::urn:spo:anon#be1103cc289b507562e1d55ad61e9b788c19cf26327a8cf28cd79a5c3cd3b2be::" providerId="AD" clId="Web-{750986DF-0C1D-52B3-5E73-7FCA683C994F}" dt="2024-12-06T15:40:40.665" v="5"/>
          <ac:picMkLst>
            <pc:docMk/>
            <pc:sldMk cId="291163051" sldId="2349"/>
            <ac:picMk id="3" creationId="{52CDFA60-D8CD-27A2-3EA6-EF47E9B9B48F}"/>
          </ac:picMkLst>
        </pc:picChg>
        <pc:picChg chg="add mod">
          <ac:chgData name="Guest User" userId="S::urn:spo:anon#be1103cc289b507562e1d55ad61e9b788c19cf26327a8cf28cd79a5c3cd3b2be::" providerId="AD" clId="Web-{750986DF-0C1D-52B3-5E73-7FCA683C994F}" dt="2024-12-06T15:40:43.103" v="7" actId="1076"/>
          <ac:picMkLst>
            <pc:docMk/>
            <pc:sldMk cId="291163051" sldId="2349"/>
            <ac:picMk id="4" creationId="{3EC43AB7-2C33-80F8-A39B-A3E335B74242}"/>
          </ac:picMkLst>
        </pc:picChg>
      </pc:sldChg>
      <pc:sldChg chg="addSp delSp modSp add replId">
        <pc:chgData name="Guest User" userId="S::urn:spo:anon#be1103cc289b507562e1d55ad61e9b788c19cf26327a8cf28cd79a5c3cd3b2be::" providerId="AD" clId="Web-{750986DF-0C1D-52B3-5E73-7FCA683C994F}" dt="2024-12-06T15:42:23.634" v="14"/>
        <pc:sldMkLst>
          <pc:docMk/>
          <pc:sldMk cId="36126112" sldId="2350"/>
        </pc:sldMkLst>
        <pc:spChg chg="del">
          <ac:chgData name="Guest User" userId="S::urn:spo:anon#be1103cc289b507562e1d55ad61e9b788c19cf26327a8cf28cd79a5c3cd3b2be::" providerId="AD" clId="Web-{750986DF-0C1D-52B3-5E73-7FCA683C994F}" dt="2024-12-06T15:42:13.634" v="11"/>
          <ac:spMkLst>
            <pc:docMk/>
            <pc:sldMk cId="36126112" sldId="2350"/>
            <ac:spMk id="6" creationId="{10DD2705-E6F1-6011-42EE-20F34A5D90B0}"/>
          </ac:spMkLst>
        </pc:spChg>
        <pc:spChg chg="del">
          <ac:chgData name="Guest User" userId="S::urn:spo:anon#be1103cc289b507562e1d55ad61e9b788c19cf26327a8cf28cd79a5c3cd3b2be::" providerId="AD" clId="Web-{750986DF-0C1D-52B3-5E73-7FCA683C994F}" dt="2024-12-06T15:42:13.634" v="10"/>
          <ac:spMkLst>
            <pc:docMk/>
            <pc:sldMk cId="36126112" sldId="2350"/>
            <ac:spMk id="14" creationId="{277221A3-657D-E40A-8E76-4BF579B2AE49}"/>
          </ac:spMkLst>
        </pc:spChg>
        <pc:graphicFrameChg chg="del">
          <ac:chgData name="Guest User" userId="S::urn:spo:anon#be1103cc289b507562e1d55ad61e9b788c19cf26327a8cf28cd79a5c3cd3b2be::" providerId="AD" clId="Web-{750986DF-0C1D-52B3-5E73-7FCA683C994F}" dt="2024-12-06T15:42:13.634" v="9"/>
          <ac:graphicFrameMkLst>
            <pc:docMk/>
            <pc:sldMk cId="36126112" sldId="2350"/>
            <ac:graphicFrameMk id="16" creationId="{BCCB8399-88BC-47FF-D58D-B786F43302F8}"/>
          </ac:graphicFrameMkLst>
        </pc:graphicFrameChg>
        <pc:picChg chg="del">
          <ac:chgData name="Guest User" userId="S::urn:spo:anon#be1103cc289b507562e1d55ad61e9b788c19cf26327a8cf28cd79a5c3cd3b2be::" providerId="AD" clId="Web-{750986DF-0C1D-52B3-5E73-7FCA683C994F}" dt="2024-12-06T15:42:13.634" v="13"/>
          <ac:picMkLst>
            <pc:docMk/>
            <pc:sldMk cId="36126112" sldId="2350"/>
            <ac:picMk id="2" creationId="{A9BF87AD-5487-2FB0-3C70-2556F7180C67}"/>
          </ac:picMkLst>
        </pc:picChg>
        <pc:picChg chg="add mod">
          <ac:chgData name="Guest User" userId="S::urn:spo:anon#be1103cc289b507562e1d55ad61e9b788c19cf26327a8cf28cd79a5c3cd3b2be::" providerId="AD" clId="Web-{750986DF-0C1D-52B3-5E73-7FCA683C994F}" dt="2024-12-06T15:42:23.634" v="14"/>
          <ac:picMkLst>
            <pc:docMk/>
            <pc:sldMk cId="36126112" sldId="2350"/>
            <ac:picMk id="3" creationId="{6A780C36-C1B9-63F3-F7F6-302DF5DB9432}"/>
          </ac:picMkLst>
        </pc:picChg>
        <pc:picChg chg="del">
          <ac:chgData name="Guest User" userId="S::urn:spo:anon#be1103cc289b507562e1d55ad61e9b788c19cf26327a8cf28cd79a5c3cd3b2be::" providerId="AD" clId="Web-{750986DF-0C1D-52B3-5E73-7FCA683C994F}" dt="2024-12-06T15:42:13.634" v="12"/>
          <ac:picMkLst>
            <pc:docMk/>
            <pc:sldMk cId="36126112" sldId="2350"/>
            <ac:picMk id="4" creationId="{CBF8680C-B545-A428-6DB9-71932D2B8E53}"/>
          </ac:picMkLst>
        </pc:picChg>
      </pc:sldChg>
    </pc:docChg>
  </pc:docChgLst>
  <pc:docChgLst>
    <pc:chgData name="Guest User" userId="S::urn:spo:anon#be1103cc289b507562e1d55ad61e9b788c19cf26327a8cf28cd79a5c3cd3b2be::" providerId="AD" clId="Web-{7626391C-8939-AEBA-4448-611DF103629B}"/>
    <pc:docChg chg="modSld">
      <pc:chgData name="Guest User" userId="S::urn:spo:anon#be1103cc289b507562e1d55ad61e9b788c19cf26327a8cf28cd79a5c3cd3b2be::" providerId="AD" clId="Web-{7626391C-8939-AEBA-4448-611DF103629B}" dt="2024-12-09T21:54:08.155" v="1544"/>
      <pc:docMkLst>
        <pc:docMk/>
      </pc:docMkLst>
      <pc:sldChg chg="modSp modNotes">
        <pc:chgData name="Guest User" userId="S::urn:spo:anon#be1103cc289b507562e1d55ad61e9b788c19cf26327a8cf28cd79a5c3cd3b2be::" providerId="AD" clId="Web-{7626391C-8939-AEBA-4448-611DF103629B}" dt="2024-12-09T21:54:08.155" v="1544"/>
        <pc:sldMkLst>
          <pc:docMk/>
          <pc:sldMk cId="245966000" sldId="337"/>
        </pc:sldMkLst>
        <pc:spChg chg="mod">
          <ac:chgData name="Guest User" userId="S::urn:spo:anon#be1103cc289b507562e1d55ad61e9b788c19cf26327a8cf28cd79a5c3cd3b2be::" providerId="AD" clId="Web-{7626391C-8939-AEBA-4448-611DF103629B}" dt="2024-12-09T16:45:39.731" v="169" actId="20577"/>
          <ac:spMkLst>
            <pc:docMk/>
            <pc:sldMk cId="245966000" sldId="337"/>
            <ac:spMk id="20" creationId="{778E1C8F-FBB7-FE07-07DA-923A8A4F158D}"/>
          </ac:spMkLst>
        </pc:spChg>
      </pc:sldChg>
      <pc:sldChg chg="modSp modNotes">
        <pc:chgData name="Guest User" userId="S::urn:spo:anon#be1103cc289b507562e1d55ad61e9b788c19cf26327a8cf28cd79a5c3cd3b2be::" providerId="AD" clId="Web-{7626391C-8939-AEBA-4448-611DF103629B}" dt="2024-12-09T21:50:41.243" v="1085"/>
        <pc:sldMkLst>
          <pc:docMk/>
          <pc:sldMk cId="2820160868" sldId="338"/>
        </pc:sldMkLst>
        <pc:spChg chg="mod">
          <ac:chgData name="Guest User" userId="S::urn:spo:anon#be1103cc289b507562e1d55ad61e9b788c19cf26327a8cf28cd79a5c3cd3b2be::" providerId="AD" clId="Web-{7626391C-8939-AEBA-4448-611DF103629B}" dt="2024-12-09T16:46:13.169" v="173" actId="20577"/>
          <ac:spMkLst>
            <pc:docMk/>
            <pc:sldMk cId="2820160868" sldId="338"/>
            <ac:spMk id="14" creationId="{277221A3-657D-E40A-8E76-4BF579B2AE49}"/>
          </ac:spMkLst>
        </pc:spChg>
      </pc:sldChg>
    </pc:docChg>
  </pc:docChgLst>
  <pc:docChgLst>
    <pc:chgData name="Guest User" userId="S::urn:spo:anon#be1103cc289b507562e1d55ad61e9b788c19cf26327a8cf28cd79a5c3cd3b2be::" providerId="AD" clId="Web-{F055F113-4C55-4073-0FB0-7CFBADAC290F}"/>
    <pc:docChg chg="addSld delSld modSld sldOrd">
      <pc:chgData name="Guest User" userId="S::urn:spo:anon#be1103cc289b507562e1d55ad61e9b788c19cf26327a8cf28cd79a5c3cd3b2be::" providerId="AD" clId="Web-{F055F113-4C55-4073-0FB0-7CFBADAC290F}" dt="2024-12-09T23:46:24.411" v="88"/>
      <pc:docMkLst>
        <pc:docMk/>
      </pc:docMkLst>
      <pc:sldChg chg="modSp">
        <pc:chgData name="Guest User" userId="S::urn:spo:anon#be1103cc289b507562e1d55ad61e9b788c19cf26327a8cf28cd79a5c3cd3b2be::" providerId="AD" clId="Web-{F055F113-4C55-4073-0FB0-7CFBADAC290F}" dt="2024-12-09T22:40:49.907" v="2"/>
        <pc:sldMkLst>
          <pc:docMk/>
          <pc:sldMk cId="1243745007" sldId="329"/>
        </pc:sldMkLst>
        <pc:picChg chg="mod">
          <ac:chgData name="Guest User" userId="S::urn:spo:anon#be1103cc289b507562e1d55ad61e9b788c19cf26327a8cf28cd79a5c3cd3b2be::" providerId="AD" clId="Web-{F055F113-4C55-4073-0FB0-7CFBADAC290F}" dt="2024-12-09T22:40:49.907" v="2"/>
          <ac:picMkLst>
            <pc:docMk/>
            <pc:sldMk cId="1243745007" sldId="329"/>
            <ac:picMk id="16" creationId="{7D15E9DE-7DDA-3B0F-DC50-B5C056CE878E}"/>
          </ac:picMkLst>
        </pc:picChg>
      </pc:sldChg>
      <pc:sldChg chg="modSp">
        <pc:chgData name="Guest User" userId="S::urn:spo:anon#be1103cc289b507562e1d55ad61e9b788c19cf26327a8cf28cd79a5c3cd3b2be::" providerId="AD" clId="Web-{F055F113-4C55-4073-0FB0-7CFBADAC290F}" dt="2024-12-09T23:45:55.769" v="85"/>
        <pc:sldMkLst>
          <pc:docMk/>
          <pc:sldMk cId="2156910310" sldId="2348"/>
        </pc:sldMkLst>
        <pc:picChg chg="mod">
          <ac:chgData name="Guest User" userId="S::urn:spo:anon#be1103cc289b507562e1d55ad61e9b788c19cf26327a8cf28cd79a5c3cd3b2be::" providerId="AD" clId="Web-{F055F113-4C55-4073-0FB0-7CFBADAC290F}" dt="2024-12-09T23:45:55.769" v="85"/>
          <ac:picMkLst>
            <pc:docMk/>
            <pc:sldMk cId="2156910310" sldId="2348"/>
            <ac:picMk id="8" creationId="{EB79932D-1D6E-D511-A31B-99FCC9A58CBA}"/>
          </ac:picMkLst>
        </pc:picChg>
      </pc:sldChg>
      <pc:sldChg chg="addSp delSp modSp del ord">
        <pc:chgData name="Guest User" userId="S::urn:spo:anon#be1103cc289b507562e1d55ad61e9b788c19cf26327a8cf28cd79a5c3cd3b2be::" providerId="AD" clId="Web-{F055F113-4C55-4073-0FB0-7CFBADAC290F}" dt="2024-12-09T22:54:13.623" v="57"/>
        <pc:sldMkLst>
          <pc:docMk/>
          <pc:sldMk cId="291163051" sldId="2349"/>
        </pc:sldMkLst>
        <pc:picChg chg="del">
          <ac:chgData name="Guest User" userId="S::urn:spo:anon#be1103cc289b507562e1d55ad61e9b788c19cf26327a8cf28cd79a5c3cd3b2be::" providerId="AD" clId="Web-{F055F113-4C55-4073-0FB0-7CFBADAC290F}" dt="2024-12-09T22:44:40.743" v="3"/>
          <ac:picMkLst>
            <pc:docMk/>
            <pc:sldMk cId="291163051" sldId="2349"/>
            <ac:picMk id="4" creationId="{3EC43AB7-2C33-80F8-A39B-A3E335B74242}"/>
          </ac:picMkLst>
        </pc:picChg>
        <pc:picChg chg="add mod">
          <ac:chgData name="Guest User" userId="S::urn:spo:anon#be1103cc289b507562e1d55ad61e9b788c19cf26327a8cf28cd79a5c3cd3b2be::" providerId="AD" clId="Web-{F055F113-4C55-4073-0FB0-7CFBADAC290F}" dt="2024-12-09T22:53:51.497" v="54"/>
          <ac:picMkLst>
            <pc:docMk/>
            <pc:sldMk cId="291163051" sldId="2349"/>
            <ac:picMk id="9" creationId="{783E4DB6-86EC-907D-34B8-F7F2A1DE9120}"/>
          </ac:picMkLst>
        </pc:picChg>
      </pc:sldChg>
      <pc:sldChg chg="addSp delSp modSp">
        <pc:chgData name="Guest User" userId="S::urn:spo:anon#be1103cc289b507562e1d55ad61e9b788c19cf26327a8cf28cd79a5c3cd3b2be::" providerId="AD" clId="Web-{F055F113-4C55-4073-0FB0-7CFBADAC290F}" dt="2024-12-09T23:46:24.411" v="88"/>
        <pc:sldMkLst>
          <pc:docMk/>
          <pc:sldMk cId="36126112" sldId="2350"/>
        </pc:sldMkLst>
        <pc:spChg chg="del">
          <ac:chgData name="Guest User" userId="S::urn:spo:anon#be1103cc289b507562e1d55ad61e9b788c19cf26327a8cf28cd79a5c3cd3b2be::" providerId="AD" clId="Web-{F055F113-4C55-4073-0FB0-7CFBADAC290F}" dt="2024-12-09T22:48:49.127" v="12"/>
          <ac:spMkLst>
            <pc:docMk/>
            <pc:sldMk cId="36126112" sldId="2350"/>
            <ac:spMk id="5" creationId="{47DFB503-360C-C250-E1CA-1C10352BBBF2}"/>
          </ac:spMkLst>
        </pc:spChg>
        <pc:picChg chg="add mod modCrop">
          <ac:chgData name="Guest User" userId="S::urn:spo:anon#be1103cc289b507562e1d55ad61e9b788c19cf26327a8cf28cd79a5c3cd3b2be::" providerId="AD" clId="Web-{F055F113-4C55-4073-0FB0-7CFBADAC290F}" dt="2024-12-09T23:46:24.411" v="88"/>
          <ac:picMkLst>
            <pc:docMk/>
            <pc:sldMk cId="36126112" sldId="2350"/>
            <ac:picMk id="2" creationId="{EFA6BBCF-1F2C-CE3D-6B15-F710741C98C4}"/>
          </ac:picMkLst>
        </pc:picChg>
        <pc:picChg chg="add del mod">
          <ac:chgData name="Guest User" userId="S::urn:spo:anon#be1103cc289b507562e1d55ad61e9b788c19cf26327a8cf28cd79a5c3cd3b2be::" providerId="AD" clId="Web-{F055F113-4C55-4073-0FB0-7CFBADAC290F}" dt="2024-12-09T22:52:36.166" v="37"/>
          <ac:picMkLst>
            <pc:docMk/>
            <pc:sldMk cId="36126112" sldId="2350"/>
            <ac:picMk id="3" creationId="{D87A9910-4F0D-113E-7CE9-536A31977D16}"/>
          </ac:picMkLst>
        </pc:picChg>
        <pc:picChg chg="mod modCrop">
          <ac:chgData name="Guest User" userId="S::urn:spo:anon#be1103cc289b507562e1d55ad61e9b788c19cf26327a8cf28cd79a5c3cd3b2be::" providerId="AD" clId="Web-{F055F113-4C55-4073-0FB0-7CFBADAC290F}" dt="2024-12-09T22:59:52.009" v="75" actId="14100"/>
          <ac:picMkLst>
            <pc:docMk/>
            <pc:sldMk cId="36126112" sldId="2350"/>
            <ac:picMk id="4" creationId="{B9A31871-AA0A-FDB5-671D-C86F14CF9211}"/>
          </ac:picMkLst>
        </pc:picChg>
      </pc:sldChg>
      <pc:sldChg chg="addSp delSp del">
        <pc:chgData name="Guest User" userId="S::urn:spo:anon#be1103cc289b507562e1d55ad61e9b788c19cf26327a8cf28cd79a5c3cd3b2be::" providerId="AD" clId="Web-{F055F113-4C55-4073-0FB0-7CFBADAC290F}" dt="2024-12-09T22:54:13.623" v="58"/>
        <pc:sldMkLst>
          <pc:docMk/>
          <pc:sldMk cId="2003522950" sldId="2351"/>
        </pc:sldMkLst>
        <pc:picChg chg="del">
          <ac:chgData name="Guest User" userId="S::urn:spo:anon#be1103cc289b507562e1d55ad61e9b788c19cf26327a8cf28cd79a5c3cd3b2be::" providerId="AD" clId="Web-{F055F113-4C55-4073-0FB0-7CFBADAC290F}" dt="2024-12-09T22:44:45.384" v="5"/>
          <ac:picMkLst>
            <pc:docMk/>
            <pc:sldMk cId="2003522950" sldId="2351"/>
            <ac:picMk id="4" creationId="{3EC43AB7-2C33-80F8-A39B-A3E335B74242}"/>
          </ac:picMkLst>
        </pc:picChg>
        <pc:picChg chg="del">
          <ac:chgData name="Guest User" userId="S::urn:spo:anon#be1103cc289b507562e1d55ad61e9b788c19cf26327a8cf28cd79a5c3cd3b2be::" providerId="AD" clId="Web-{F055F113-4C55-4073-0FB0-7CFBADAC290F}" dt="2024-12-09T22:44:42.900" v="4"/>
          <ac:picMkLst>
            <pc:docMk/>
            <pc:sldMk cId="2003522950" sldId="2351"/>
            <ac:picMk id="5" creationId="{29E818DE-B102-5AA0-DCD0-EE139424D488}"/>
          </ac:picMkLst>
        </pc:picChg>
        <pc:picChg chg="add del">
          <ac:chgData name="Guest User" userId="S::urn:spo:anon#be1103cc289b507562e1d55ad61e9b788c19cf26327a8cf28cd79a5c3cd3b2be::" providerId="AD" clId="Web-{F055F113-4C55-4073-0FB0-7CFBADAC290F}" dt="2024-12-09T22:45:32.120" v="10"/>
          <ac:picMkLst>
            <pc:docMk/>
            <pc:sldMk cId="2003522950" sldId="2351"/>
            <ac:picMk id="10" creationId="{6D4135F6-9743-EA88-1C45-8707AAEBA98C}"/>
          </ac:picMkLst>
        </pc:picChg>
        <pc:picChg chg="add">
          <ac:chgData name="Guest User" userId="S::urn:spo:anon#be1103cc289b507562e1d55ad61e9b788c19cf26327a8cf28cd79a5c3cd3b2be::" providerId="AD" clId="Web-{F055F113-4C55-4073-0FB0-7CFBADAC290F}" dt="2024-12-09T22:45:32.667" v="11"/>
          <ac:picMkLst>
            <pc:docMk/>
            <pc:sldMk cId="2003522950" sldId="2351"/>
            <ac:picMk id="12" creationId="{12CD595C-5359-0F94-8EBB-78E8220A2D3C}"/>
          </ac:picMkLst>
        </pc:picChg>
      </pc:sldChg>
      <pc:sldChg chg="addSp delSp modSp add replId">
        <pc:chgData name="Guest User" userId="S::urn:spo:anon#be1103cc289b507562e1d55ad61e9b788c19cf26327a8cf28cd79a5c3cd3b2be::" providerId="AD" clId="Web-{F055F113-4C55-4073-0FB0-7CFBADAC290F}" dt="2024-12-09T22:59:38.931" v="74" actId="1076"/>
        <pc:sldMkLst>
          <pc:docMk/>
          <pc:sldMk cId="3327894279" sldId="2352"/>
        </pc:sldMkLst>
        <pc:spChg chg="mod">
          <ac:chgData name="Guest User" userId="S::urn:spo:anon#be1103cc289b507562e1d55ad61e9b788c19cf26327a8cf28cd79a5c3cd3b2be::" providerId="AD" clId="Web-{F055F113-4C55-4073-0FB0-7CFBADAC290F}" dt="2024-12-09T22:52:49.948" v="44" actId="14100"/>
          <ac:spMkLst>
            <pc:docMk/>
            <pc:sldMk cId="3327894279" sldId="2352"/>
            <ac:spMk id="7" creationId="{9C534DFE-E9D7-7194-4C90-2485C31FEA5C}"/>
          </ac:spMkLst>
        </pc:spChg>
        <pc:picChg chg="del">
          <ac:chgData name="Guest User" userId="S::urn:spo:anon#be1103cc289b507562e1d55ad61e9b788c19cf26327a8cf28cd79a5c3cd3b2be::" providerId="AD" clId="Web-{F055F113-4C55-4073-0FB0-7CFBADAC290F}" dt="2024-12-09T22:52:51.448" v="45"/>
          <ac:picMkLst>
            <pc:docMk/>
            <pc:sldMk cId="3327894279" sldId="2352"/>
            <ac:picMk id="2" creationId="{EFA6BBCF-1F2C-CE3D-6B15-F710741C98C4}"/>
          </ac:picMkLst>
        </pc:picChg>
        <pc:picChg chg="add mod">
          <ac:chgData name="Guest User" userId="S::urn:spo:anon#be1103cc289b507562e1d55ad61e9b788c19cf26327a8cf28cd79a5c3cd3b2be::" providerId="AD" clId="Web-{F055F113-4C55-4073-0FB0-7CFBADAC290F}" dt="2024-12-09T22:59:36.806" v="73" actId="1076"/>
          <ac:picMkLst>
            <pc:docMk/>
            <pc:sldMk cId="3327894279" sldId="2352"/>
            <ac:picMk id="3" creationId="{5B5860BC-110C-66FE-50E3-0A03B4EEBC06}"/>
          </ac:picMkLst>
        </pc:picChg>
        <pc:picChg chg="del">
          <ac:chgData name="Guest User" userId="S::urn:spo:anon#be1103cc289b507562e1d55ad61e9b788c19cf26327a8cf28cd79a5c3cd3b2be::" providerId="AD" clId="Web-{F055F113-4C55-4073-0FB0-7CFBADAC290F}" dt="2024-12-09T22:52:51.448" v="46"/>
          <ac:picMkLst>
            <pc:docMk/>
            <pc:sldMk cId="3327894279" sldId="2352"/>
            <ac:picMk id="4" creationId="{B9A31871-AA0A-FDB5-671D-C86F14CF9211}"/>
          </ac:picMkLst>
        </pc:picChg>
        <pc:picChg chg="add mod">
          <ac:chgData name="Guest User" userId="S::urn:spo:anon#be1103cc289b507562e1d55ad61e9b788c19cf26327a8cf28cd79a5c3cd3b2be::" providerId="AD" clId="Web-{F055F113-4C55-4073-0FB0-7CFBADAC290F}" dt="2024-12-09T22:59:38.931" v="74" actId="1076"/>
          <ac:picMkLst>
            <pc:docMk/>
            <pc:sldMk cId="3327894279" sldId="2352"/>
            <ac:picMk id="5" creationId="{BED97F1A-5A67-DA2F-F543-471911F5234F}"/>
          </ac:picMkLst>
        </pc:picChg>
      </pc:sldChg>
      <pc:sldChg chg="add del">
        <pc:chgData name="Guest User" userId="S::urn:spo:anon#be1103cc289b507562e1d55ad61e9b788c19cf26327a8cf28cd79a5c3cd3b2be::" providerId="AD" clId="Web-{F055F113-4C55-4073-0FB0-7CFBADAC290F}" dt="2024-12-09T22:54:27.545" v="63"/>
        <pc:sldMkLst>
          <pc:docMk/>
          <pc:sldMk cId="2003522950" sldId="2353"/>
        </pc:sldMkLst>
      </pc:sldChg>
      <pc:sldChg chg="add del">
        <pc:chgData name="Guest User" userId="S::urn:spo:anon#be1103cc289b507562e1d55ad61e9b788c19cf26327a8cf28cd79a5c3cd3b2be::" providerId="AD" clId="Web-{F055F113-4C55-4073-0FB0-7CFBADAC290F}" dt="2024-12-09T22:54:27.561" v="64"/>
        <pc:sldMkLst>
          <pc:docMk/>
          <pc:sldMk cId="291163051" sldId="2354"/>
        </pc:sldMkLst>
      </pc:sldChg>
    </pc:docChg>
  </pc:docChgLst>
  <pc:docChgLst>
    <pc:chgData name="Guest User" userId="S::urn:spo:anon#be1103cc289b507562e1d55ad61e9b788c19cf26327a8cf28cd79a5c3cd3b2be::" providerId="AD" clId="Web-{DBB9838D-242C-9B4E-919A-529CCA3432B0}"/>
    <pc:docChg chg="modSld">
      <pc:chgData name="Guest User" userId="S::urn:spo:anon#be1103cc289b507562e1d55ad61e9b788c19cf26327a8cf28cd79a5c3cd3b2be::" providerId="AD" clId="Web-{DBB9838D-242C-9B4E-919A-529CCA3432B0}" dt="2024-12-09T17:51:24.005" v="321" actId="20577"/>
      <pc:docMkLst>
        <pc:docMk/>
      </pc:docMkLst>
      <pc:sldChg chg="modSp">
        <pc:chgData name="Guest User" userId="S::urn:spo:anon#be1103cc289b507562e1d55ad61e9b788c19cf26327a8cf28cd79a5c3cd3b2be::" providerId="AD" clId="Web-{DBB9838D-242C-9B4E-919A-529CCA3432B0}" dt="2024-12-09T17:47:43.342" v="253" actId="1076"/>
        <pc:sldMkLst>
          <pc:docMk/>
          <pc:sldMk cId="1243745007" sldId="329"/>
        </pc:sldMkLst>
        <pc:graphicFrameChg chg="mod">
          <ac:chgData name="Guest User" userId="S::urn:spo:anon#be1103cc289b507562e1d55ad61e9b788c19cf26327a8cf28cd79a5c3cd3b2be::" providerId="AD" clId="Web-{DBB9838D-242C-9B4E-919A-529CCA3432B0}" dt="2024-12-09T17:46:38.934" v="243" actId="14100"/>
          <ac:graphicFrameMkLst>
            <pc:docMk/>
            <pc:sldMk cId="1243745007" sldId="329"/>
            <ac:graphicFrameMk id="18" creationId="{1AB34C34-508D-E30E-C692-E068A0F7F650}"/>
          </ac:graphicFrameMkLst>
        </pc:graphicFrameChg>
        <pc:picChg chg="mod modCrop">
          <ac:chgData name="Guest User" userId="S::urn:spo:anon#be1103cc289b507562e1d55ad61e9b788c19cf26327a8cf28cd79a5c3cd3b2be::" providerId="AD" clId="Web-{DBB9838D-242C-9B4E-919A-529CCA3432B0}" dt="2024-12-09T17:47:43.342" v="253" actId="1076"/>
          <ac:picMkLst>
            <pc:docMk/>
            <pc:sldMk cId="1243745007" sldId="329"/>
            <ac:picMk id="26" creationId="{36E2D978-3142-945A-74FA-BB52281EA47F}"/>
          </ac:picMkLst>
        </pc:picChg>
      </pc:sldChg>
      <pc:sldChg chg="modSp">
        <pc:chgData name="Guest User" userId="S::urn:spo:anon#be1103cc289b507562e1d55ad61e9b788c19cf26327a8cf28cd79a5c3cd3b2be::" providerId="AD" clId="Web-{DBB9838D-242C-9B4E-919A-529CCA3432B0}" dt="2024-12-09T17:43:36.678" v="213"/>
        <pc:sldMkLst>
          <pc:docMk/>
          <pc:sldMk cId="245966000" sldId="337"/>
        </pc:sldMkLst>
        <pc:graphicFrameChg chg="modGraphic">
          <ac:chgData name="Guest User" userId="S::urn:spo:anon#be1103cc289b507562e1d55ad61e9b788c19cf26327a8cf28cd79a5c3cd3b2be::" providerId="AD" clId="Web-{DBB9838D-242C-9B4E-919A-529CCA3432B0}" dt="2024-12-09T17:43:36.678" v="213"/>
          <ac:graphicFrameMkLst>
            <pc:docMk/>
            <pc:sldMk cId="245966000" sldId="337"/>
            <ac:graphicFrameMk id="7" creationId="{2B0687B4-6EBE-1C58-AA0F-8E0BDB608425}"/>
          </ac:graphicFrameMkLst>
        </pc:graphicFrameChg>
      </pc:sldChg>
      <pc:sldChg chg="addSp delSp modSp">
        <pc:chgData name="Guest User" userId="S::urn:spo:anon#be1103cc289b507562e1d55ad61e9b788c19cf26327a8cf28cd79a5c3cd3b2be::" providerId="AD" clId="Web-{DBB9838D-242C-9B4E-919A-529CCA3432B0}" dt="2024-12-09T17:43:59.085" v="219"/>
        <pc:sldMkLst>
          <pc:docMk/>
          <pc:sldMk cId="2820160868" sldId="338"/>
        </pc:sldMkLst>
        <pc:spChg chg="add del">
          <ac:chgData name="Guest User" userId="S::urn:spo:anon#be1103cc289b507562e1d55ad61e9b788c19cf26327a8cf28cd79a5c3cd3b2be::" providerId="AD" clId="Web-{DBB9838D-242C-9B4E-919A-529CCA3432B0}" dt="2024-12-09T17:42:54.380" v="203"/>
          <ac:spMkLst>
            <pc:docMk/>
            <pc:sldMk cId="2820160868" sldId="338"/>
            <ac:spMk id="5" creationId="{A8A81172-C18B-C1C6-ACC4-B05C186012B7}"/>
          </ac:spMkLst>
        </pc:spChg>
        <pc:spChg chg="add del">
          <ac:chgData name="Guest User" userId="S::urn:spo:anon#be1103cc289b507562e1d55ad61e9b788c19cf26327a8cf28cd79a5c3cd3b2be::" providerId="AD" clId="Web-{DBB9838D-242C-9B4E-919A-529CCA3432B0}" dt="2024-12-09T17:43:59.085" v="219"/>
          <ac:spMkLst>
            <pc:docMk/>
            <pc:sldMk cId="2820160868" sldId="338"/>
            <ac:spMk id="8" creationId="{CF3FB106-3AD0-86AD-EA3A-DC05734827A2}"/>
          </ac:spMkLst>
        </pc:spChg>
        <pc:graphicFrameChg chg="mod modGraphic">
          <ac:chgData name="Guest User" userId="S::urn:spo:anon#be1103cc289b507562e1d55ad61e9b788c19cf26327a8cf28cd79a5c3cd3b2be::" providerId="AD" clId="Web-{DBB9838D-242C-9B4E-919A-529CCA3432B0}" dt="2024-12-09T17:43:49.350" v="218" actId="1076"/>
          <ac:graphicFrameMkLst>
            <pc:docMk/>
            <pc:sldMk cId="2820160868" sldId="338"/>
            <ac:graphicFrameMk id="16" creationId="{BCCB8399-88BC-47FF-D58D-B786F43302F8}"/>
          </ac:graphicFrameMkLst>
        </pc:graphicFrameChg>
      </pc:sldChg>
      <pc:sldChg chg="modSp">
        <pc:chgData name="Guest User" userId="S::urn:spo:anon#be1103cc289b507562e1d55ad61e9b788c19cf26327a8cf28cd79a5c3cd3b2be::" providerId="AD" clId="Web-{DBB9838D-242C-9B4E-919A-529CCA3432B0}" dt="2024-12-09T17:50:16.409" v="273" actId="1076"/>
        <pc:sldMkLst>
          <pc:docMk/>
          <pc:sldMk cId="2156910310" sldId="2348"/>
        </pc:sldMkLst>
        <pc:picChg chg="mod modCrop">
          <ac:chgData name="Guest User" userId="S::urn:spo:anon#be1103cc289b507562e1d55ad61e9b788c19cf26327a8cf28cd79a5c3cd3b2be::" providerId="AD" clId="Web-{DBB9838D-242C-9B4E-919A-529CCA3432B0}" dt="2024-12-09T17:50:16.409" v="273" actId="1076"/>
          <ac:picMkLst>
            <pc:docMk/>
            <pc:sldMk cId="2156910310" sldId="2348"/>
            <ac:picMk id="3" creationId="{52CDFA60-D8CD-27A2-3EA6-EF47E9B9B48F}"/>
          </ac:picMkLst>
        </pc:picChg>
      </pc:sldChg>
      <pc:sldChg chg="addSp modSp">
        <pc:chgData name="Guest User" userId="S::urn:spo:anon#be1103cc289b507562e1d55ad61e9b788c19cf26327a8cf28cd79a5c3cd3b2be::" providerId="AD" clId="Web-{DBB9838D-242C-9B4E-919A-529CCA3432B0}" dt="2024-12-09T17:51:24.005" v="321" actId="20577"/>
        <pc:sldMkLst>
          <pc:docMk/>
          <pc:sldMk cId="291163051" sldId="2349"/>
        </pc:sldMkLst>
        <pc:spChg chg="add mod">
          <ac:chgData name="Guest User" userId="S::urn:spo:anon#be1103cc289b507562e1d55ad61e9b788c19cf26327a8cf28cd79a5c3cd3b2be::" providerId="AD" clId="Web-{DBB9838D-242C-9B4E-919A-529CCA3432B0}" dt="2024-12-09T17:51:24.005" v="321" actId="20577"/>
          <ac:spMkLst>
            <pc:docMk/>
            <pc:sldMk cId="291163051" sldId="2349"/>
            <ac:spMk id="8" creationId="{DE30DACC-BAA4-96B6-178B-9948433ECACD}"/>
          </ac:spMkLst>
        </pc:spChg>
        <pc:picChg chg="add mod">
          <ac:chgData name="Guest User" userId="S::urn:spo:anon#be1103cc289b507562e1d55ad61e9b788c19cf26327a8cf28cd79a5c3cd3b2be::" providerId="AD" clId="Web-{DBB9838D-242C-9B4E-919A-529CCA3432B0}" dt="2024-12-09T17:50:32.472" v="276" actId="1076"/>
          <ac:picMkLst>
            <pc:docMk/>
            <pc:sldMk cId="291163051" sldId="2349"/>
            <ac:picMk id="3" creationId="{C67259BE-DD42-BEA4-A144-B1B86FCF61B8}"/>
          </ac:picMkLst>
        </pc:picChg>
        <pc:picChg chg="mod modCrop">
          <ac:chgData name="Guest User" userId="S::urn:spo:anon#be1103cc289b507562e1d55ad61e9b788c19cf26327a8cf28cd79a5c3cd3b2be::" providerId="AD" clId="Web-{DBB9838D-242C-9B4E-919A-529CCA3432B0}" dt="2024-12-09T17:50:20.019" v="274" actId="1076"/>
          <ac:picMkLst>
            <pc:docMk/>
            <pc:sldMk cId="291163051" sldId="2349"/>
            <ac:picMk id="4" creationId="{3EC43AB7-2C33-80F8-A39B-A3E335B74242}"/>
          </ac:picMkLst>
        </pc:picChg>
      </pc:sldChg>
      <pc:sldChg chg="addSp delSp modSp">
        <pc:chgData name="Guest User" userId="S::urn:spo:anon#be1103cc289b507562e1d55ad61e9b788c19cf26327a8cf28cd79a5c3cd3b2be::" providerId="AD" clId="Web-{DBB9838D-242C-9B4E-919A-529CCA3432B0}" dt="2024-12-09T17:49:59.315" v="272" actId="1076"/>
        <pc:sldMkLst>
          <pc:docMk/>
          <pc:sldMk cId="36126112" sldId="2350"/>
        </pc:sldMkLst>
        <pc:spChg chg="add mod">
          <ac:chgData name="Guest User" userId="S::urn:spo:anon#be1103cc289b507562e1d55ad61e9b788c19cf26327a8cf28cd79a5c3cd3b2be::" providerId="AD" clId="Web-{DBB9838D-242C-9B4E-919A-529CCA3432B0}" dt="2024-12-09T17:49:59.315" v="272" actId="1076"/>
          <ac:spMkLst>
            <pc:docMk/>
            <pc:sldMk cId="36126112" sldId="2350"/>
            <ac:spMk id="5" creationId="{47DFB503-360C-C250-E1CA-1C10352BBBF2}"/>
          </ac:spMkLst>
        </pc:spChg>
        <pc:spChg chg="add mod">
          <ac:chgData name="Guest User" userId="S::urn:spo:anon#be1103cc289b507562e1d55ad61e9b788c19cf26327a8cf28cd79a5c3cd3b2be::" providerId="AD" clId="Web-{DBB9838D-242C-9B4E-919A-529CCA3432B0}" dt="2024-12-09T17:44:22.164" v="223" actId="1076"/>
          <ac:spMkLst>
            <pc:docMk/>
            <pc:sldMk cId="36126112" sldId="2350"/>
            <ac:spMk id="7" creationId="{9C534DFE-E9D7-7194-4C90-2485C31FEA5C}"/>
          </ac:spMkLst>
        </pc:spChg>
        <pc:spChg chg="add del mod">
          <ac:chgData name="Guest User" userId="S::urn:spo:anon#be1103cc289b507562e1d55ad61e9b788c19cf26327a8cf28cd79a5c3cd3b2be::" providerId="AD" clId="Web-{DBB9838D-242C-9B4E-919A-529CCA3432B0}" dt="2024-12-09T17:44:12.945" v="221"/>
          <ac:spMkLst>
            <pc:docMk/>
            <pc:sldMk cId="36126112" sldId="2350"/>
            <ac:spMk id="9" creationId="{2FA0211B-FA9D-A960-E3AF-18B6DCE85000}"/>
          </ac:spMkLst>
        </pc:spChg>
        <pc:spChg chg="add">
          <ac:chgData name="Guest User" userId="S::urn:spo:anon#be1103cc289b507562e1d55ad61e9b788c19cf26327a8cf28cd79a5c3cd3b2be::" providerId="AD" clId="Web-{DBB9838D-242C-9B4E-919A-529CCA3432B0}" dt="2024-12-09T17:44:06.538" v="220"/>
          <ac:spMkLst>
            <pc:docMk/>
            <pc:sldMk cId="36126112" sldId="2350"/>
            <ac:spMk id="10" creationId="{CF3FB106-3AD0-86AD-EA3A-DC05734827A2}"/>
          </ac:spMkLst>
        </pc:spChg>
        <pc:picChg chg="add del mod">
          <ac:chgData name="Guest User" userId="S::urn:spo:anon#be1103cc289b507562e1d55ad61e9b788c19cf26327a8cf28cd79a5c3cd3b2be::" providerId="AD" clId="Web-{DBB9838D-242C-9B4E-919A-529CCA3432B0}" dt="2024-12-09T17:31:32.546" v="10"/>
          <ac:picMkLst>
            <pc:docMk/>
            <pc:sldMk cId="36126112" sldId="2350"/>
            <ac:picMk id="2" creationId="{75C033CE-B67B-26C0-6522-A4AC3A48A6FF}"/>
          </ac:picMkLst>
        </pc:picChg>
        <pc:picChg chg="add del">
          <ac:chgData name="Guest User" userId="S::urn:spo:anon#be1103cc289b507562e1d55ad61e9b788c19cf26327a8cf28cd79a5c3cd3b2be::" providerId="AD" clId="Web-{DBB9838D-242C-9B4E-919A-529CCA3432B0}" dt="2024-12-09T17:31:16.202" v="3"/>
          <ac:picMkLst>
            <pc:docMk/>
            <pc:sldMk cId="36126112" sldId="2350"/>
            <ac:picMk id="3" creationId="{6A780C36-C1B9-63F3-F7F6-302DF5DB9432}"/>
          </ac:picMkLst>
        </pc:picChg>
        <pc:picChg chg="add mod modCrop">
          <ac:chgData name="Guest User" userId="S::urn:spo:anon#be1103cc289b507562e1d55ad61e9b788c19cf26327a8cf28cd79a5c3cd3b2be::" providerId="AD" clId="Web-{DBB9838D-242C-9B4E-919A-529CCA3432B0}" dt="2024-12-09T17:44:17.868" v="222" actId="14100"/>
          <ac:picMkLst>
            <pc:docMk/>
            <pc:sldMk cId="36126112" sldId="2350"/>
            <ac:picMk id="4" creationId="{B9A31871-AA0A-FDB5-671D-C86F14CF9211}"/>
          </ac:picMkLst>
        </pc:picChg>
      </pc:sldChg>
    </pc:docChg>
  </pc:docChgLst>
  <pc:docChgLst>
    <pc:chgData name="Guest User" userId="S::urn:spo:anon#be1103cc289b507562e1d55ad61e9b788c19cf26327a8cf28cd79a5c3cd3b2be::" providerId="AD" clId="Web-{F432A8DC-CEB0-7136-1F6E-5C7958B7E7BD}"/>
    <pc:docChg chg="addSld delSld">
      <pc:chgData name="Guest User" userId="S::urn:spo:anon#be1103cc289b507562e1d55ad61e9b788c19cf26327a8cf28cd79a5c3cd3b2be::" providerId="AD" clId="Web-{F432A8DC-CEB0-7136-1F6E-5C7958B7E7BD}" dt="2024-12-04T20:32:30.416" v="1"/>
      <pc:docMkLst>
        <pc:docMk/>
      </pc:docMkLst>
      <pc:sldChg chg="add del">
        <pc:chgData name="Guest User" userId="S::urn:spo:anon#be1103cc289b507562e1d55ad61e9b788c19cf26327a8cf28cd79a5c3cd3b2be::" providerId="AD" clId="Web-{F432A8DC-CEB0-7136-1F6E-5C7958B7E7BD}" dt="2024-12-04T20:32:30.416" v="1"/>
        <pc:sldMkLst>
          <pc:docMk/>
          <pc:sldMk cId="245966000" sldId="337"/>
        </pc:sldMkLst>
      </pc:sldChg>
    </pc:docChg>
  </pc:docChgLst>
  <pc:docChgLst>
    <pc:chgData name="Emma Stockton" userId="10ee2f2d-73fb-41d7-bceb-ae0bba7ffce4" providerId="ADAL" clId="{05107C0F-5BA7-4F81-BAA2-87CFA2E2AF9F}"/>
    <pc:docChg chg="undo custSel addSld delSld modSld sldOrd">
      <pc:chgData name="Emma Stockton" userId="10ee2f2d-73fb-41d7-bceb-ae0bba7ffce4" providerId="ADAL" clId="{05107C0F-5BA7-4F81-BAA2-87CFA2E2AF9F}" dt="2024-12-09T22:59:23.944" v="1523"/>
      <pc:docMkLst>
        <pc:docMk/>
      </pc:docMkLst>
      <pc:sldChg chg="modSp mod">
        <pc:chgData name="Emma Stockton" userId="10ee2f2d-73fb-41d7-bceb-ae0bba7ffce4" providerId="ADAL" clId="{05107C0F-5BA7-4F81-BAA2-87CFA2E2AF9F}" dt="2024-12-09T05:30:01.968" v="1414" actId="20577"/>
        <pc:sldMkLst>
          <pc:docMk/>
          <pc:sldMk cId="3553198493" sldId="260"/>
        </pc:sldMkLst>
        <pc:spChg chg="mod">
          <ac:chgData name="Emma Stockton" userId="10ee2f2d-73fb-41d7-bceb-ae0bba7ffce4" providerId="ADAL" clId="{05107C0F-5BA7-4F81-BAA2-87CFA2E2AF9F}" dt="2024-11-26T15:07:01.919" v="92" actId="207"/>
          <ac:spMkLst>
            <pc:docMk/>
            <pc:sldMk cId="3553198493" sldId="260"/>
            <ac:spMk id="3" creationId="{19DB79DA-3F65-02B1-5295-458EEE639A2C}"/>
          </ac:spMkLst>
        </pc:spChg>
        <pc:spChg chg="mod">
          <ac:chgData name="Emma Stockton" userId="10ee2f2d-73fb-41d7-bceb-ae0bba7ffce4" providerId="ADAL" clId="{05107C0F-5BA7-4F81-BAA2-87CFA2E2AF9F}" dt="2024-12-09T05:30:01.968" v="1414" actId="20577"/>
          <ac:spMkLst>
            <pc:docMk/>
            <pc:sldMk cId="3553198493" sldId="260"/>
            <ac:spMk id="4" creationId="{14966695-5DBF-6260-9800-A70DFFA68048}"/>
          </ac:spMkLst>
        </pc:spChg>
      </pc:sldChg>
      <pc:sldChg chg="addSp modSp mod">
        <pc:chgData name="Emma Stockton" userId="10ee2f2d-73fb-41d7-bceb-ae0bba7ffce4" providerId="ADAL" clId="{05107C0F-5BA7-4F81-BAA2-87CFA2E2AF9F}" dt="2024-11-26T15:01:45.667" v="48" actId="20577"/>
        <pc:sldMkLst>
          <pc:docMk/>
          <pc:sldMk cId="1247769031" sldId="268"/>
        </pc:sldMkLst>
        <pc:spChg chg="mod">
          <ac:chgData name="Emma Stockton" userId="10ee2f2d-73fb-41d7-bceb-ae0bba7ffce4" providerId="ADAL" clId="{05107C0F-5BA7-4F81-BAA2-87CFA2E2AF9F}" dt="2024-11-26T15:00:05.465" v="15" actId="20577"/>
          <ac:spMkLst>
            <pc:docMk/>
            <pc:sldMk cId="1247769031" sldId="268"/>
            <ac:spMk id="3" creationId="{4F6AE372-D2F6-E0E7-8423-7FD4FD13FD06}"/>
          </ac:spMkLst>
        </pc:spChg>
        <pc:spChg chg="mod">
          <ac:chgData name="Emma Stockton" userId="10ee2f2d-73fb-41d7-bceb-ae0bba7ffce4" providerId="ADAL" clId="{05107C0F-5BA7-4F81-BAA2-87CFA2E2AF9F}" dt="2024-11-26T14:59:59.372" v="5" actId="20577"/>
          <ac:spMkLst>
            <pc:docMk/>
            <pc:sldMk cId="1247769031" sldId="268"/>
            <ac:spMk id="5" creationId="{2EDB269B-91BD-C031-BCD6-D45570B776F0}"/>
          </ac:spMkLst>
        </pc:spChg>
        <pc:spChg chg="add mod">
          <ac:chgData name="Emma Stockton" userId="10ee2f2d-73fb-41d7-bceb-ae0bba7ffce4" providerId="ADAL" clId="{05107C0F-5BA7-4F81-BAA2-87CFA2E2AF9F}" dt="2024-11-26T15:01:45.667" v="48" actId="20577"/>
          <ac:spMkLst>
            <pc:docMk/>
            <pc:sldMk cId="1247769031" sldId="268"/>
            <ac:spMk id="6" creationId="{F497D605-A186-C9C9-EF5B-4EAA943BDE5D}"/>
          </ac:spMkLst>
        </pc:spChg>
        <pc:picChg chg="add mod">
          <ac:chgData name="Emma Stockton" userId="10ee2f2d-73fb-41d7-bceb-ae0bba7ffce4" providerId="ADAL" clId="{05107C0F-5BA7-4F81-BAA2-87CFA2E2AF9F}" dt="2024-11-26T15:01:16.242" v="16"/>
          <ac:picMkLst>
            <pc:docMk/>
            <pc:sldMk cId="1247769031" sldId="268"/>
            <ac:picMk id="4" creationId="{77DBF34D-4FCB-81AE-406B-F43ED6538328}"/>
          </ac:picMkLst>
        </pc:picChg>
      </pc:sldChg>
      <pc:sldChg chg="modSp mod">
        <pc:chgData name="Emma Stockton" userId="10ee2f2d-73fb-41d7-bceb-ae0bba7ffce4" providerId="ADAL" clId="{05107C0F-5BA7-4F81-BAA2-87CFA2E2AF9F}" dt="2024-12-06T15:44:29.787" v="1391" actId="13926"/>
        <pc:sldMkLst>
          <pc:docMk/>
          <pc:sldMk cId="2489411" sldId="276"/>
        </pc:sldMkLst>
        <pc:spChg chg="mod">
          <ac:chgData name="Emma Stockton" userId="10ee2f2d-73fb-41d7-bceb-ae0bba7ffce4" providerId="ADAL" clId="{05107C0F-5BA7-4F81-BAA2-87CFA2E2AF9F}" dt="2024-12-06T15:44:29.787" v="1391" actId="13926"/>
          <ac:spMkLst>
            <pc:docMk/>
            <pc:sldMk cId="2489411" sldId="276"/>
            <ac:spMk id="8" creationId="{3B023936-D0E4-6574-64EF-223ACDF61972}"/>
          </ac:spMkLst>
        </pc:spChg>
      </pc:sldChg>
      <pc:sldChg chg="modSp add mod">
        <pc:chgData name="Emma Stockton" userId="10ee2f2d-73fb-41d7-bceb-ae0bba7ffce4" providerId="ADAL" clId="{05107C0F-5BA7-4F81-BAA2-87CFA2E2AF9F}" dt="2024-11-26T15:08:11.630" v="127" actId="207"/>
        <pc:sldMkLst>
          <pc:docMk/>
          <pc:sldMk cId="2128190031" sldId="278"/>
        </pc:sldMkLst>
        <pc:spChg chg="mod">
          <ac:chgData name="Emma Stockton" userId="10ee2f2d-73fb-41d7-bceb-ae0bba7ffce4" providerId="ADAL" clId="{05107C0F-5BA7-4F81-BAA2-87CFA2E2AF9F}" dt="2024-11-26T15:08:11.630" v="127" actId="207"/>
          <ac:spMkLst>
            <pc:docMk/>
            <pc:sldMk cId="2128190031" sldId="278"/>
            <ac:spMk id="6" creationId="{18F50CB7-F74E-2A7E-6FF5-34998F945CFD}"/>
          </ac:spMkLst>
        </pc:spChg>
      </pc:sldChg>
      <pc:sldChg chg="modSp add mod">
        <pc:chgData name="Emma Stockton" userId="10ee2f2d-73fb-41d7-bceb-ae0bba7ffce4" providerId="ADAL" clId="{05107C0F-5BA7-4F81-BAA2-87CFA2E2AF9F}" dt="2024-11-26T15:08:07.224" v="126" actId="207"/>
        <pc:sldMkLst>
          <pc:docMk/>
          <pc:sldMk cId="1340106507" sldId="279"/>
        </pc:sldMkLst>
        <pc:spChg chg="mod">
          <ac:chgData name="Emma Stockton" userId="10ee2f2d-73fb-41d7-bceb-ae0bba7ffce4" providerId="ADAL" clId="{05107C0F-5BA7-4F81-BAA2-87CFA2E2AF9F}" dt="2024-11-26T15:08:07.224" v="126" actId="207"/>
          <ac:spMkLst>
            <pc:docMk/>
            <pc:sldMk cId="1340106507" sldId="279"/>
            <ac:spMk id="3" creationId="{1DFA3633-145A-14DA-5474-C41F72A00E8A}"/>
          </ac:spMkLst>
        </pc:spChg>
      </pc:sldChg>
      <pc:sldChg chg="add del">
        <pc:chgData name="Emma Stockton" userId="10ee2f2d-73fb-41d7-bceb-ae0bba7ffce4" providerId="ADAL" clId="{05107C0F-5BA7-4F81-BAA2-87CFA2E2AF9F}" dt="2024-11-26T15:02:17.693" v="50" actId="2696"/>
        <pc:sldMkLst>
          <pc:docMk/>
          <pc:sldMk cId="881868184" sldId="281"/>
        </pc:sldMkLst>
      </pc:sldChg>
      <pc:sldChg chg="del">
        <pc:chgData name="Emma Stockton" userId="10ee2f2d-73fb-41d7-bceb-ae0bba7ffce4" providerId="ADAL" clId="{05107C0F-5BA7-4F81-BAA2-87CFA2E2AF9F}" dt="2024-11-26T15:10:09.627" v="131" actId="2696"/>
        <pc:sldMkLst>
          <pc:docMk/>
          <pc:sldMk cId="3631705911" sldId="296"/>
        </pc:sldMkLst>
      </pc:sldChg>
      <pc:sldChg chg="modSp mod">
        <pc:chgData name="Emma Stockton" userId="10ee2f2d-73fb-41d7-bceb-ae0bba7ffce4" providerId="ADAL" clId="{05107C0F-5BA7-4F81-BAA2-87CFA2E2AF9F}" dt="2024-11-26T15:02:46.330" v="74" actId="1076"/>
        <pc:sldMkLst>
          <pc:docMk/>
          <pc:sldMk cId="1048688717" sldId="302"/>
        </pc:sldMkLst>
        <pc:spChg chg="mod">
          <ac:chgData name="Emma Stockton" userId="10ee2f2d-73fb-41d7-bceb-ae0bba7ffce4" providerId="ADAL" clId="{05107C0F-5BA7-4F81-BAA2-87CFA2E2AF9F}" dt="2024-11-26T15:02:45.047" v="73" actId="20577"/>
          <ac:spMkLst>
            <pc:docMk/>
            <pc:sldMk cId="1048688717" sldId="302"/>
            <ac:spMk id="5" creationId="{2EDB269B-91BD-C031-BCD6-D45570B776F0}"/>
          </ac:spMkLst>
        </pc:spChg>
        <pc:spChg chg="mod">
          <ac:chgData name="Emma Stockton" userId="10ee2f2d-73fb-41d7-bceb-ae0bba7ffce4" providerId="ADAL" clId="{05107C0F-5BA7-4F81-BAA2-87CFA2E2AF9F}" dt="2024-11-26T15:02:46.330" v="74" actId="1076"/>
          <ac:spMkLst>
            <pc:docMk/>
            <pc:sldMk cId="1048688717" sldId="302"/>
            <ac:spMk id="12" creationId="{ECBA8789-0D00-35EA-08A2-7AC29622A0C7}"/>
          </ac:spMkLst>
        </pc:spChg>
      </pc:sldChg>
      <pc:sldChg chg="modSp mod">
        <pc:chgData name="Emma Stockton" userId="10ee2f2d-73fb-41d7-bceb-ae0bba7ffce4" providerId="ADAL" clId="{05107C0F-5BA7-4F81-BAA2-87CFA2E2AF9F}" dt="2024-11-26T18:57:58.230" v="650" actId="20577"/>
        <pc:sldMkLst>
          <pc:docMk/>
          <pc:sldMk cId="1333633243" sldId="303"/>
        </pc:sldMkLst>
        <pc:spChg chg="mod">
          <ac:chgData name="Emma Stockton" userId="10ee2f2d-73fb-41d7-bceb-ae0bba7ffce4" providerId="ADAL" clId="{05107C0F-5BA7-4F81-BAA2-87CFA2E2AF9F}" dt="2024-11-26T18:57:58.230" v="650" actId="20577"/>
          <ac:spMkLst>
            <pc:docMk/>
            <pc:sldMk cId="1333633243" sldId="303"/>
            <ac:spMk id="5" creationId="{2EDB269B-91BD-C031-BCD6-D45570B776F0}"/>
          </ac:spMkLst>
        </pc:spChg>
      </pc:sldChg>
      <pc:sldChg chg="add ord">
        <pc:chgData name="Emma Stockton" userId="10ee2f2d-73fb-41d7-bceb-ae0bba7ffce4" providerId="ADAL" clId="{05107C0F-5BA7-4F81-BAA2-87CFA2E2AF9F}" dt="2024-11-26T15:07:30.760" v="95"/>
        <pc:sldMkLst>
          <pc:docMk/>
          <pc:sldMk cId="3410846448" sldId="306"/>
        </pc:sldMkLst>
      </pc:sldChg>
      <pc:sldChg chg="modSp add mod ord">
        <pc:chgData name="Emma Stockton" userId="10ee2f2d-73fb-41d7-bceb-ae0bba7ffce4" providerId="ADAL" clId="{05107C0F-5BA7-4F81-BAA2-87CFA2E2AF9F}" dt="2024-12-09T22:25:06.267" v="1519"/>
        <pc:sldMkLst>
          <pc:docMk/>
          <pc:sldMk cId="2670751378" sldId="307"/>
        </pc:sldMkLst>
        <pc:spChg chg="mod">
          <ac:chgData name="Emma Stockton" userId="10ee2f2d-73fb-41d7-bceb-ae0bba7ffce4" providerId="ADAL" clId="{05107C0F-5BA7-4F81-BAA2-87CFA2E2AF9F}" dt="2024-11-26T15:09:15.812" v="128" actId="207"/>
          <ac:spMkLst>
            <pc:docMk/>
            <pc:sldMk cId="2670751378" sldId="307"/>
            <ac:spMk id="7" creationId="{F0611C18-5395-1EBF-6F4D-65BD468013EB}"/>
          </ac:spMkLst>
        </pc:spChg>
      </pc:sldChg>
      <pc:sldChg chg="modSp mod">
        <pc:chgData name="Emma Stockton" userId="10ee2f2d-73fb-41d7-bceb-ae0bba7ffce4" providerId="ADAL" clId="{05107C0F-5BA7-4F81-BAA2-87CFA2E2AF9F}" dt="2024-11-26T22:10:31.332" v="655" actId="20577"/>
        <pc:sldMkLst>
          <pc:docMk/>
          <pc:sldMk cId="2909956421" sldId="308"/>
        </pc:sldMkLst>
        <pc:spChg chg="mod">
          <ac:chgData name="Emma Stockton" userId="10ee2f2d-73fb-41d7-bceb-ae0bba7ffce4" providerId="ADAL" clId="{05107C0F-5BA7-4F81-BAA2-87CFA2E2AF9F}" dt="2024-11-26T22:10:31.332" v="655" actId="20577"/>
          <ac:spMkLst>
            <pc:docMk/>
            <pc:sldMk cId="2909956421" sldId="308"/>
            <ac:spMk id="5" creationId="{2EDB269B-91BD-C031-BCD6-D45570B776F0}"/>
          </ac:spMkLst>
        </pc:spChg>
      </pc:sldChg>
      <pc:sldChg chg="modSp mod ord">
        <pc:chgData name="Emma Stockton" userId="10ee2f2d-73fb-41d7-bceb-ae0bba7ffce4" providerId="ADAL" clId="{05107C0F-5BA7-4F81-BAA2-87CFA2E2AF9F}" dt="2024-12-02T23:28:12.990" v="1118" actId="14100"/>
        <pc:sldMkLst>
          <pc:docMk/>
          <pc:sldMk cId="148327233" sldId="314"/>
        </pc:sldMkLst>
        <pc:spChg chg="mod">
          <ac:chgData name="Emma Stockton" userId="10ee2f2d-73fb-41d7-bceb-ae0bba7ffce4" providerId="ADAL" clId="{05107C0F-5BA7-4F81-BAA2-87CFA2E2AF9F}" dt="2024-12-02T23:28:12.990" v="1118" actId="14100"/>
          <ac:spMkLst>
            <pc:docMk/>
            <pc:sldMk cId="148327233" sldId="314"/>
            <ac:spMk id="4" creationId="{14966695-5DBF-6260-9800-A70DFFA68048}"/>
          </ac:spMkLst>
        </pc:spChg>
        <pc:spChg chg="mod">
          <ac:chgData name="Emma Stockton" userId="10ee2f2d-73fb-41d7-bceb-ae0bba7ffce4" providerId="ADAL" clId="{05107C0F-5BA7-4F81-BAA2-87CFA2E2AF9F}" dt="2024-11-26T15:03:18.861" v="77" actId="207"/>
          <ac:spMkLst>
            <pc:docMk/>
            <pc:sldMk cId="148327233" sldId="314"/>
            <ac:spMk id="7" creationId="{201242BC-5F44-BA98-921C-B5CAB8802948}"/>
          </ac:spMkLst>
        </pc:spChg>
      </pc:sldChg>
      <pc:sldChg chg="delSp modSp mod">
        <pc:chgData name="Emma Stockton" userId="10ee2f2d-73fb-41d7-bceb-ae0bba7ffce4" providerId="ADAL" clId="{05107C0F-5BA7-4F81-BAA2-87CFA2E2AF9F}" dt="2024-12-02T22:03:26.437" v="1077" actId="208"/>
        <pc:sldMkLst>
          <pc:docMk/>
          <pc:sldMk cId="1399276065" sldId="315"/>
        </pc:sldMkLst>
        <pc:spChg chg="mod">
          <ac:chgData name="Emma Stockton" userId="10ee2f2d-73fb-41d7-bceb-ae0bba7ffce4" providerId="ADAL" clId="{05107C0F-5BA7-4F81-BAA2-87CFA2E2AF9F}" dt="2024-12-02T22:03:26.437" v="1077" actId="208"/>
          <ac:spMkLst>
            <pc:docMk/>
            <pc:sldMk cId="1399276065" sldId="315"/>
            <ac:spMk id="5" creationId="{E9E1075B-3BC0-F4A0-97A9-2B0E6F10B54C}"/>
          </ac:spMkLst>
        </pc:spChg>
        <pc:spChg chg="mod">
          <ac:chgData name="Emma Stockton" userId="10ee2f2d-73fb-41d7-bceb-ae0bba7ffce4" providerId="ADAL" clId="{05107C0F-5BA7-4F81-BAA2-87CFA2E2AF9F}" dt="2024-11-26T15:03:22.979" v="78" actId="207"/>
          <ac:spMkLst>
            <pc:docMk/>
            <pc:sldMk cId="1399276065" sldId="315"/>
            <ac:spMk id="7" creationId="{201242BC-5F44-BA98-921C-B5CAB8802948}"/>
          </ac:spMkLst>
        </pc:spChg>
      </pc:sldChg>
      <pc:sldChg chg="modSp">
        <pc:chgData name="Emma Stockton" userId="10ee2f2d-73fb-41d7-bceb-ae0bba7ffce4" providerId="ADAL" clId="{05107C0F-5BA7-4F81-BAA2-87CFA2E2AF9F}" dt="2024-12-02T23:30:26.891" v="1126" actId="207"/>
        <pc:sldMkLst>
          <pc:docMk/>
          <pc:sldMk cId="1243745007" sldId="329"/>
        </pc:sldMkLst>
        <pc:graphicFrameChg chg="mod">
          <ac:chgData name="Emma Stockton" userId="10ee2f2d-73fb-41d7-bceb-ae0bba7ffce4" providerId="ADAL" clId="{05107C0F-5BA7-4F81-BAA2-87CFA2E2AF9F}" dt="2024-12-02T23:30:26.891" v="1126" actId="207"/>
          <ac:graphicFrameMkLst>
            <pc:docMk/>
            <pc:sldMk cId="1243745007" sldId="329"/>
            <ac:graphicFrameMk id="18" creationId="{1AB34C34-508D-E30E-C692-E068A0F7F650}"/>
          </ac:graphicFrameMkLst>
        </pc:graphicFrameChg>
      </pc:sldChg>
      <pc:sldChg chg="del">
        <pc:chgData name="Emma Stockton" userId="10ee2f2d-73fb-41d7-bceb-ae0bba7ffce4" providerId="ADAL" clId="{05107C0F-5BA7-4F81-BAA2-87CFA2E2AF9F}" dt="2024-11-26T15:10:09.627" v="131" actId="2696"/>
        <pc:sldMkLst>
          <pc:docMk/>
          <pc:sldMk cId="259845552" sldId="331"/>
        </pc:sldMkLst>
      </pc:sldChg>
      <pc:sldChg chg="del mod modShow">
        <pc:chgData name="Emma Stockton" userId="10ee2f2d-73fb-41d7-bceb-ae0bba7ffce4" providerId="ADAL" clId="{05107C0F-5BA7-4F81-BAA2-87CFA2E2AF9F}" dt="2024-11-26T22:10:21.755" v="654" actId="2696"/>
        <pc:sldMkLst>
          <pc:docMk/>
          <pc:sldMk cId="3863218945" sldId="332"/>
        </pc:sldMkLst>
      </pc:sldChg>
      <pc:sldChg chg="delSp modSp mod">
        <pc:chgData name="Emma Stockton" userId="10ee2f2d-73fb-41d7-bceb-ae0bba7ffce4" providerId="ADAL" clId="{05107C0F-5BA7-4F81-BAA2-87CFA2E2AF9F}" dt="2024-12-09T05:32:45.394" v="1511" actId="20577"/>
        <pc:sldMkLst>
          <pc:docMk/>
          <pc:sldMk cId="2277703914" sldId="333"/>
        </pc:sldMkLst>
        <pc:spChg chg="mod">
          <ac:chgData name="Emma Stockton" userId="10ee2f2d-73fb-41d7-bceb-ae0bba7ffce4" providerId="ADAL" clId="{05107C0F-5BA7-4F81-BAA2-87CFA2E2AF9F}" dt="2024-12-09T05:32:45.394" v="1511" actId="20577"/>
          <ac:spMkLst>
            <pc:docMk/>
            <pc:sldMk cId="2277703914" sldId="333"/>
            <ac:spMk id="4" creationId="{14966695-5DBF-6260-9800-A70DFFA68048}"/>
          </ac:spMkLst>
        </pc:spChg>
        <pc:spChg chg="mod">
          <ac:chgData name="Emma Stockton" userId="10ee2f2d-73fb-41d7-bceb-ae0bba7ffce4" providerId="ADAL" clId="{05107C0F-5BA7-4F81-BAA2-87CFA2E2AF9F}" dt="2024-12-02T23:43:56.175" v="1194" actId="20577"/>
          <ac:spMkLst>
            <pc:docMk/>
            <pc:sldMk cId="2277703914" sldId="333"/>
            <ac:spMk id="6" creationId="{B2EDC920-951C-A2A2-4C75-8F4BA7B0DDBB}"/>
          </ac:spMkLst>
        </pc:spChg>
      </pc:sldChg>
      <pc:sldChg chg="del">
        <pc:chgData name="Emma Stockton" userId="10ee2f2d-73fb-41d7-bceb-ae0bba7ffce4" providerId="ADAL" clId="{05107C0F-5BA7-4F81-BAA2-87CFA2E2AF9F}" dt="2024-11-26T15:10:09.627" v="131" actId="2696"/>
        <pc:sldMkLst>
          <pc:docMk/>
          <pc:sldMk cId="1511559082" sldId="334"/>
        </pc:sldMkLst>
      </pc:sldChg>
      <pc:sldChg chg="del">
        <pc:chgData name="Emma Stockton" userId="10ee2f2d-73fb-41d7-bceb-ae0bba7ffce4" providerId="ADAL" clId="{05107C0F-5BA7-4F81-BAA2-87CFA2E2AF9F}" dt="2024-11-26T15:09:53.361" v="130" actId="2696"/>
        <pc:sldMkLst>
          <pc:docMk/>
          <pc:sldMk cId="2012334642" sldId="339"/>
        </pc:sldMkLst>
      </pc:sldChg>
      <pc:sldChg chg="addSp delSp modSp mod">
        <pc:chgData name="Emma Stockton" userId="10ee2f2d-73fb-41d7-bceb-ae0bba7ffce4" providerId="ADAL" clId="{05107C0F-5BA7-4F81-BAA2-87CFA2E2AF9F}" dt="2024-12-02T23:03:27.516" v="1113" actId="1076"/>
        <pc:sldMkLst>
          <pc:docMk/>
          <pc:sldMk cId="2129817642" sldId="340"/>
        </pc:sldMkLst>
        <pc:spChg chg="mod">
          <ac:chgData name="Emma Stockton" userId="10ee2f2d-73fb-41d7-bceb-ae0bba7ffce4" providerId="ADAL" clId="{05107C0F-5BA7-4F81-BAA2-87CFA2E2AF9F}" dt="2024-11-26T15:03:13.207" v="76" actId="207"/>
          <ac:spMkLst>
            <pc:docMk/>
            <pc:sldMk cId="2129817642" sldId="340"/>
            <ac:spMk id="7" creationId="{201242BC-5F44-BA98-921C-B5CAB8802948}"/>
          </ac:spMkLst>
        </pc:spChg>
        <pc:spChg chg="mod">
          <ac:chgData name="Emma Stockton" userId="10ee2f2d-73fb-41d7-bceb-ae0bba7ffce4" providerId="ADAL" clId="{05107C0F-5BA7-4F81-BAA2-87CFA2E2AF9F}" dt="2024-12-02T23:03:27.516" v="1113" actId="1076"/>
          <ac:spMkLst>
            <pc:docMk/>
            <pc:sldMk cId="2129817642" sldId="340"/>
            <ac:spMk id="12" creationId="{D1E1208E-BCFD-4C0E-B7F3-6C4A0100E751}"/>
          </ac:spMkLst>
        </pc:spChg>
        <pc:picChg chg="add del mod modCrop">
          <ac:chgData name="Emma Stockton" userId="10ee2f2d-73fb-41d7-bceb-ae0bba7ffce4" providerId="ADAL" clId="{05107C0F-5BA7-4F81-BAA2-87CFA2E2AF9F}" dt="2024-12-02T23:02:19.001" v="1103" actId="478"/>
          <ac:picMkLst>
            <pc:docMk/>
            <pc:sldMk cId="2129817642" sldId="340"/>
            <ac:picMk id="4" creationId="{F563EE03-B029-FC48-E06E-90F12CE1D85B}"/>
          </ac:picMkLst>
        </pc:picChg>
        <pc:picChg chg="del">
          <ac:chgData name="Emma Stockton" userId="10ee2f2d-73fb-41d7-bceb-ae0bba7ffce4" providerId="ADAL" clId="{05107C0F-5BA7-4F81-BAA2-87CFA2E2AF9F}" dt="2024-12-02T22:57:46.376" v="1084" actId="478"/>
          <ac:picMkLst>
            <pc:docMk/>
            <pc:sldMk cId="2129817642" sldId="340"/>
            <ac:picMk id="5" creationId="{F74D63FC-956B-1F51-511E-CFB9DACD3D70}"/>
          </ac:picMkLst>
        </pc:picChg>
        <pc:picChg chg="add mod">
          <ac:chgData name="Emma Stockton" userId="10ee2f2d-73fb-41d7-bceb-ae0bba7ffce4" providerId="ADAL" clId="{05107C0F-5BA7-4F81-BAA2-87CFA2E2AF9F}" dt="2024-12-02T23:02:50.465" v="1109" actId="1076"/>
          <ac:picMkLst>
            <pc:docMk/>
            <pc:sldMk cId="2129817642" sldId="340"/>
            <ac:picMk id="9" creationId="{2EEA5F49-7F86-9B22-3AC3-2CF58AED3629}"/>
          </ac:picMkLst>
        </pc:picChg>
        <pc:picChg chg="mod">
          <ac:chgData name="Emma Stockton" userId="10ee2f2d-73fb-41d7-bceb-ae0bba7ffce4" providerId="ADAL" clId="{05107C0F-5BA7-4F81-BAA2-87CFA2E2AF9F}" dt="2024-12-02T23:02:54.132" v="1110" actId="1076"/>
          <ac:picMkLst>
            <pc:docMk/>
            <pc:sldMk cId="2129817642" sldId="340"/>
            <ac:picMk id="11" creationId="{86D439A1-DEA2-CF7F-D067-621566DD3242}"/>
          </ac:picMkLst>
        </pc:picChg>
      </pc:sldChg>
      <pc:sldChg chg="del">
        <pc:chgData name="Emma Stockton" userId="10ee2f2d-73fb-41d7-bceb-ae0bba7ffce4" providerId="ADAL" clId="{05107C0F-5BA7-4F81-BAA2-87CFA2E2AF9F}" dt="2024-11-26T15:10:09.627" v="131" actId="2696"/>
        <pc:sldMkLst>
          <pc:docMk/>
          <pc:sldMk cId="1203903676" sldId="341"/>
        </pc:sldMkLst>
      </pc:sldChg>
      <pc:sldChg chg="del">
        <pc:chgData name="Emma Stockton" userId="10ee2f2d-73fb-41d7-bceb-ae0bba7ffce4" providerId="ADAL" clId="{05107C0F-5BA7-4F81-BAA2-87CFA2E2AF9F}" dt="2024-11-26T18:57:47.195" v="622" actId="2696"/>
        <pc:sldMkLst>
          <pc:docMk/>
          <pc:sldMk cId="3893585436" sldId="345"/>
        </pc:sldMkLst>
      </pc:sldChg>
      <pc:sldChg chg="del">
        <pc:chgData name="Emma Stockton" userId="10ee2f2d-73fb-41d7-bceb-ae0bba7ffce4" providerId="ADAL" clId="{05107C0F-5BA7-4F81-BAA2-87CFA2E2AF9F}" dt="2024-11-26T18:57:47.195" v="622" actId="2696"/>
        <pc:sldMkLst>
          <pc:docMk/>
          <pc:sldMk cId="1880137544" sldId="346"/>
        </pc:sldMkLst>
      </pc:sldChg>
      <pc:sldChg chg="del">
        <pc:chgData name="Emma Stockton" userId="10ee2f2d-73fb-41d7-bceb-ae0bba7ffce4" providerId="ADAL" clId="{05107C0F-5BA7-4F81-BAA2-87CFA2E2AF9F}" dt="2024-11-26T18:57:47.195" v="622" actId="2696"/>
        <pc:sldMkLst>
          <pc:docMk/>
          <pc:sldMk cId="1317543974" sldId="347"/>
        </pc:sldMkLst>
      </pc:sldChg>
      <pc:sldChg chg="del">
        <pc:chgData name="Emma Stockton" userId="10ee2f2d-73fb-41d7-bceb-ae0bba7ffce4" providerId="ADAL" clId="{05107C0F-5BA7-4F81-BAA2-87CFA2E2AF9F}" dt="2024-11-26T18:57:47.195" v="622" actId="2696"/>
        <pc:sldMkLst>
          <pc:docMk/>
          <pc:sldMk cId="2141131666" sldId="348"/>
        </pc:sldMkLst>
      </pc:sldChg>
      <pc:sldChg chg="mod modShow">
        <pc:chgData name="Emma Stockton" userId="10ee2f2d-73fb-41d7-bceb-ae0bba7ffce4" providerId="ADAL" clId="{05107C0F-5BA7-4F81-BAA2-87CFA2E2AF9F}" dt="2024-11-26T18:58:07.961" v="651" actId="729"/>
        <pc:sldMkLst>
          <pc:docMk/>
          <pc:sldMk cId="352753330" sldId="350"/>
        </pc:sldMkLst>
      </pc:sldChg>
      <pc:sldChg chg="del mod modShow">
        <pc:chgData name="Emma Stockton" userId="10ee2f2d-73fb-41d7-bceb-ae0bba7ffce4" providerId="ADAL" clId="{05107C0F-5BA7-4F81-BAA2-87CFA2E2AF9F}" dt="2024-11-26T22:10:21.755" v="654" actId="2696"/>
        <pc:sldMkLst>
          <pc:docMk/>
          <pc:sldMk cId="4119999800" sldId="351"/>
        </pc:sldMkLst>
      </pc:sldChg>
      <pc:sldChg chg="del mod modShow">
        <pc:chgData name="Emma Stockton" userId="10ee2f2d-73fb-41d7-bceb-ae0bba7ffce4" providerId="ADAL" clId="{05107C0F-5BA7-4F81-BAA2-87CFA2E2AF9F}" dt="2024-11-26T22:10:21.755" v="654" actId="2696"/>
        <pc:sldMkLst>
          <pc:docMk/>
          <pc:sldMk cId="2589064335" sldId="352"/>
        </pc:sldMkLst>
      </pc:sldChg>
      <pc:sldChg chg="del mod modShow">
        <pc:chgData name="Emma Stockton" userId="10ee2f2d-73fb-41d7-bceb-ae0bba7ffce4" providerId="ADAL" clId="{05107C0F-5BA7-4F81-BAA2-87CFA2E2AF9F}" dt="2024-11-26T22:10:21.755" v="654" actId="2696"/>
        <pc:sldMkLst>
          <pc:docMk/>
          <pc:sldMk cId="387580685" sldId="353"/>
        </pc:sldMkLst>
      </pc:sldChg>
      <pc:sldChg chg="del mod modShow">
        <pc:chgData name="Emma Stockton" userId="10ee2f2d-73fb-41d7-bceb-ae0bba7ffce4" providerId="ADAL" clId="{05107C0F-5BA7-4F81-BAA2-87CFA2E2AF9F}" dt="2024-11-26T22:10:21.755" v="654" actId="2696"/>
        <pc:sldMkLst>
          <pc:docMk/>
          <pc:sldMk cId="1855201972" sldId="354"/>
        </pc:sldMkLst>
      </pc:sldChg>
      <pc:sldChg chg="del mod modShow">
        <pc:chgData name="Emma Stockton" userId="10ee2f2d-73fb-41d7-bceb-ae0bba7ffce4" providerId="ADAL" clId="{05107C0F-5BA7-4F81-BAA2-87CFA2E2AF9F}" dt="2024-11-26T22:10:21.755" v="654" actId="2696"/>
        <pc:sldMkLst>
          <pc:docMk/>
          <pc:sldMk cId="2212227179" sldId="355"/>
        </pc:sldMkLst>
      </pc:sldChg>
      <pc:sldChg chg="add del">
        <pc:chgData name="Emma Stockton" userId="10ee2f2d-73fb-41d7-bceb-ae0bba7ffce4" providerId="ADAL" clId="{05107C0F-5BA7-4F81-BAA2-87CFA2E2AF9F}" dt="2024-11-26T15:07:12.765" v="93" actId="2696"/>
        <pc:sldMkLst>
          <pc:docMk/>
          <pc:sldMk cId="350748902" sldId="356"/>
        </pc:sldMkLst>
      </pc:sldChg>
      <pc:sldChg chg="modSp add mod">
        <pc:chgData name="Emma Stockton" userId="10ee2f2d-73fb-41d7-bceb-ae0bba7ffce4" providerId="ADAL" clId="{05107C0F-5BA7-4F81-BAA2-87CFA2E2AF9F}" dt="2024-11-26T15:07:50.255" v="125" actId="20577"/>
        <pc:sldMkLst>
          <pc:docMk/>
          <pc:sldMk cId="1563309302" sldId="2339"/>
        </pc:sldMkLst>
        <pc:spChg chg="mod">
          <ac:chgData name="Emma Stockton" userId="10ee2f2d-73fb-41d7-bceb-ae0bba7ffce4" providerId="ADAL" clId="{05107C0F-5BA7-4F81-BAA2-87CFA2E2AF9F}" dt="2024-11-26T15:07:50.255" v="125" actId="20577"/>
          <ac:spMkLst>
            <pc:docMk/>
            <pc:sldMk cId="1563309302" sldId="2339"/>
            <ac:spMk id="2" creationId="{8251B188-1899-8D5D-8ADD-CF499222E63F}"/>
          </ac:spMkLst>
        </pc:spChg>
        <pc:spChg chg="mod">
          <ac:chgData name="Emma Stockton" userId="10ee2f2d-73fb-41d7-bceb-ae0bba7ffce4" providerId="ADAL" clId="{05107C0F-5BA7-4F81-BAA2-87CFA2E2AF9F}" dt="2024-11-26T15:07:37.324" v="96" actId="207"/>
          <ac:spMkLst>
            <pc:docMk/>
            <pc:sldMk cId="1563309302" sldId="2339"/>
            <ac:spMk id="3" creationId="{1DFA3633-145A-14DA-5474-C41F72A00E8A}"/>
          </ac:spMkLst>
        </pc:spChg>
      </pc:sldChg>
      <pc:sldChg chg="addSp delSp modSp add mod">
        <pc:chgData name="Emma Stockton" userId="10ee2f2d-73fb-41d7-bceb-ae0bba7ffce4" providerId="ADAL" clId="{05107C0F-5BA7-4F81-BAA2-87CFA2E2AF9F}" dt="2024-11-26T15:06:24.049" v="91" actId="207"/>
        <pc:sldMkLst>
          <pc:docMk/>
          <pc:sldMk cId="744874145" sldId="2341"/>
        </pc:sldMkLst>
        <pc:spChg chg="add mod">
          <ac:chgData name="Emma Stockton" userId="10ee2f2d-73fb-41d7-bceb-ae0bba7ffce4" providerId="ADAL" clId="{05107C0F-5BA7-4F81-BAA2-87CFA2E2AF9F}" dt="2024-11-26T15:05:58.798" v="90"/>
          <ac:spMkLst>
            <pc:docMk/>
            <pc:sldMk cId="744874145" sldId="2341"/>
            <ac:spMk id="8" creationId="{90334C3F-B58F-D71E-CCE4-BC3F1AEAE4F0}"/>
          </ac:spMkLst>
        </pc:spChg>
        <pc:spChg chg="mod">
          <ac:chgData name="Emma Stockton" userId="10ee2f2d-73fb-41d7-bceb-ae0bba7ffce4" providerId="ADAL" clId="{05107C0F-5BA7-4F81-BAA2-87CFA2E2AF9F}" dt="2024-11-26T15:06:24.049" v="91" actId="207"/>
          <ac:spMkLst>
            <pc:docMk/>
            <pc:sldMk cId="744874145" sldId="2341"/>
            <ac:spMk id="12" creationId="{ECBA8789-0D00-35EA-08A2-7AC29622A0C7}"/>
          </ac:spMkLst>
        </pc:spChg>
        <pc:picChg chg="add mod">
          <ac:chgData name="Emma Stockton" userId="10ee2f2d-73fb-41d7-bceb-ae0bba7ffce4" providerId="ADAL" clId="{05107C0F-5BA7-4F81-BAA2-87CFA2E2AF9F}" dt="2024-11-26T15:05:58.798" v="90"/>
          <ac:picMkLst>
            <pc:docMk/>
            <pc:sldMk cId="744874145" sldId="2341"/>
            <ac:picMk id="7" creationId="{93640D4C-7E2F-7F46-3E93-40D37EED5C56}"/>
          </ac:picMkLst>
        </pc:picChg>
      </pc:sldChg>
      <pc:sldChg chg="addSp delSp modSp add mod">
        <pc:chgData name="Emma Stockton" userId="10ee2f2d-73fb-41d7-bceb-ae0bba7ffce4" providerId="ADAL" clId="{05107C0F-5BA7-4F81-BAA2-87CFA2E2AF9F}" dt="2024-12-02T22:02:20.474" v="1061" actId="207"/>
        <pc:sldMkLst>
          <pc:docMk/>
          <pc:sldMk cId="2173707110" sldId="2342"/>
        </pc:sldMkLst>
        <pc:spChg chg="del mod">
          <ac:chgData name="Emma Stockton" userId="10ee2f2d-73fb-41d7-bceb-ae0bba7ffce4" providerId="ADAL" clId="{05107C0F-5BA7-4F81-BAA2-87CFA2E2AF9F}" dt="2024-12-02T20:53:23.791" v="667"/>
          <ac:spMkLst>
            <pc:docMk/>
            <pc:sldMk cId="2173707110" sldId="2342"/>
            <ac:spMk id="3" creationId="{51F94FC6-E55E-8701-2F2E-EA4093D8D28E}"/>
          </ac:spMkLst>
        </pc:spChg>
        <pc:spChg chg="del mod">
          <ac:chgData name="Emma Stockton" userId="10ee2f2d-73fb-41d7-bceb-ae0bba7ffce4" providerId="ADAL" clId="{05107C0F-5BA7-4F81-BAA2-87CFA2E2AF9F}" dt="2024-12-02T21:15:49.405" v="760" actId="478"/>
          <ac:spMkLst>
            <pc:docMk/>
            <pc:sldMk cId="2173707110" sldId="2342"/>
            <ac:spMk id="4" creationId="{14966695-5DBF-6260-9800-A70DFFA68048}"/>
          </ac:spMkLst>
        </pc:spChg>
        <pc:spChg chg="mod">
          <ac:chgData name="Emma Stockton" userId="10ee2f2d-73fb-41d7-bceb-ae0bba7ffce4" providerId="ADAL" clId="{05107C0F-5BA7-4F81-BAA2-87CFA2E2AF9F}" dt="2024-12-02T20:51:52.220" v="659" actId="122"/>
          <ac:spMkLst>
            <pc:docMk/>
            <pc:sldMk cId="2173707110" sldId="2342"/>
            <ac:spMk id="6" creationId="{B2EDC920-951C-A2A2-4C75-8F4BA7B0DDBB}"/>
          </ac:spMkLst>
        </pc:spChg>
        <pc:graphicFrameChg chg="add mod modGraphic">
          <ac:chgData name="Emma Stockton" userId="10ee2f2d-73fb-41d7-bceb-ae0bba7ffce4" providerId="ADAL" clId="{05107C0F-5BA7-4F81-BAA2-87CFA2E2AF9F}" dt="2024-12-02T22:02:20.474" v="1061" actId="207"/>
          <ac:graphicFrameMkLst>
            <pc:docMk/>
            <pc:sldMk cId="2173707110" sldId="2342"/>
            <ac:graphicFrameMk id="5" creationId="{EC69577A-D58C-2D11-4933-BE3C46ECCE83}"/>
          </ac:graphicFrameMkLst>
        </pc:graphicFrameChg>
      </pc:sldChg>
      <pc:sldChg chg="addSp delSp modSp add mod modAnim">
        <pc:chgData name="Emma Stockton" userId="10ee2f2d-73fb-41d7-bceb-ae0bba7ffce4" providerId="ADAL" clId="{05107C0F-5BA7-4F81-BAA2-87CFA2E2AF9F}" dt="2024-12-02T23:36:37.727" v="1131" actId="14100"/>
        <pc:sldMkLst>
          <pc:docMk/>
          <pc:sldMk cId="3959118586" sldId="2343"/>
        </pc:sldMkLst>
        <pc:spChg chg="del mod">
          <ac:chgData name="Emma Stockton" userId="10ee2f2d-73fb-41d7-bceb-ae0bba7ffce4" providerId="ADAL" clId="{05107C0F-5BA7-4F81-BAA2-87CFA2E2AF9F}" dt="2024-12-02T20:54:00.603" v="668" actId="478"/>
          <ac:spMkLst>
            <pc:docMk/>
            <pc:sldMk cId="3959118586" sldId="2343"/>
            <ac:spMk id="3" creationId="{51F94FC6-E55E-8701-2F2E-EA4093D8D28E}"/>
          </ac:spMkLst>
        </pc:spChg>
        <pc:spChg chg="add del mod">
          <ac:chgData name="Emma Stockton" userId="10ee2f2d-73fb-41d7-bceb-ae0bba7ffce4" providerId="ADAL" clId="{05107C0F-5BA7-4F81-BAA2-87CFA2E2AF9F}" dt="2024-12-02T21:05:37.502" v="696" actId="26606"/>
          <ac:spMkLst>
            <pc:docMk/>
            <pc:sldMk cId="3959118586" sldId="2343"/>
            <ac:spMk id="4" creationId="{14966695-5DBF-6260-9800-A70DFFA68048}"/>
          </ac:spMkLst>
        </pc:spChg>
        <pc:spChg chg="add del mod">
          <ac:chgData name="Emma Stockton" userId="10ee2f2d-73fb-41d7-bceb-ae0bba7ffce4" providerId="ADAL" clId="{05107C0F-5BA7-4F81-BAA2-87CFA2E2AF9F}" dt="2024-12-02T21:17:47.541" v="771" actId="478"/>
          <ac:spMkLst>
            <pc:docMk/>
            <pc:sldMk cId="3959118586" sldId="2343"/>
            <ac:spMk id="5" creationId="{B9A1CC88-19BF-E578-43DC-A86BA11468C1}"/>
          </ac:spMkLst>
        </pc:spChg>
        <pc:spChg chg="mod">
          <ac:chgData name="Emma Stockton" userId="10ee2f2d-73fb-41d7-bceb-ae0bba7ffce4" providerId="ADAL" clId="{05107C0F-5BA7-4F81-BAA2-87CFA2E2AF9F}" dt="2024-12-02T22:00:53.502" v="1056" actId="1076"/>
          <ac:spMkLst>
            <pc:docMk/>
            <pc:sldMk cId="3959118586" sldId="2343"/>
            <ac:spMk id="6" creationId="{B2EDC920-951C-A2A2-4C75-8F4BA7B0DDBB}"/>
          </ac:spMkLst>
        </pc:spChg>
        <pc:spChg chg="add mod">
          <ac:chgData name="Emma Stockton" userId="10ee2f2d-73fb-41d7-bceb-ae0bba7ffce4" providerId="ADAL" clId="{05107C0F-5BA7-4F81-BAA2-87CFA2E2AF9F}" dt="2024-12-02T21:46:53.069" v="1001" actId="1076"/>
          <ac:spMkLst>
            <pc:docMk/>
            <pc:sldMk cId="3959118586" sldId="2343"/>
            <ac:spMk id="10" creationId="{7442BD28-E031-CA82-9973-D74585611FC6}"/>
          </ac:spMkLst>
        </pc:spChg>
        <pc:spChg chg="add mod">
          <ac:chgData name="Emma Stockton" userId="10ee2f2d-73fb-41d7-bceb-ae0bba7ffce4" providerId="ADAL" clId="{05107C0F-5BA7-4F81-BAA2-87CFA2E2AF9F}" dt="2024-12-02T21:41:36.645" v="964" actId="14100"/>
          <ac:spMkLst>
            <pc:docMk/>
            <pc:sldMk cId="3959118586" sldId="2343"/>
            <ac:spMk id="21" creationId="{D5F23D89-C22B-4C80-191F-963F0C813698}"/>
          </ac:spMkLst>
        </pc:spChg>
        <pc:spChg chg="add del mod">
          <ac:chgData name="Emma Stockton" userId="10ee2f2d-73fb-41d7-bceb-ae0bba7ffce4" providerId="ADAL" clId="{05107C0F-5BA7-4F81-BAA2-87CFA2E2AF9F}" dt="2024-12-02T21:35:05.597" v="903" actId="478"/>
          <ac:spMkLst>
            <pc:docMk/>
            <pc:sldMk cId="3959118586" sldId="2343"/>
            <ac:spMk id="23" creationId="{5BFF7C04-FA91-E7E2-A2AD-94721AF0B41D}"/>
          </ac:spMkLst>
        </pc:spChg>
        <pc:spChg chg="add mod">
          <ac:chgData name="Emma Stockton" userId="10ee2f2d-73fb-41d7-bceb-ae0bba7ffce4" providerId="ADAL" clId="{05107C0F-5BA7-4F81-BAA2-87CFA2E2AF9F}" dt="2024-12-02T21:46:47.429" v="1000" actId="1076"/>
          <ac:spMkLst>
            <pc:docMk/>
            <pc:sldMk cId="3959118586" sldId="2343"/>
            <ac:spMk id="27" creationId="{E5B9529B-0E9E-F631-B277-E20610298F46}"/>
          </ac:spMkLst>
        </pc:spChg>
        <pc:spChg chg="add mod">
          <ac:chgData name="Emma Stockton" userId="10ee2f2d-73fb-41d7-bceb-ae0bba7ffce4" providerId="ADAL" clId="{05107C0F-5BA7-4F81-BAA2-87CFA2E2AF9F}" dt="2024-12-02T21:47:07.639" v="1003" actId="14100"/>
          <ac:spMkLst>
            <pc:docMk/>
            <pc:sldMk cId="3959118586" sldId="2343"/>
            <ac:spMk id="44" creationId="{B95EB3CB-457F-0624-3CFB-15DAA6F650CD}"/>
          </ac:spMkLst>
        </pc:spChg>
        <pc:graphicFrameChg chg="add del">
          <ac:chgData name="Emma Stockton" userId="10ee2f2d-73fb-41d7-bceb-ae0bba7ffce4" providerId="ADAL" clId="{05107C0F-5BA7-4F81-BAA2-87CFA2E2AF9F}" dt="2024-12-02T21:05:27.516" v="689" actId="26606"/>
          <ac:graphicFrameMkLst>
            <pc:docMk/>
            <pc:sldMk cId="3959118586" sldId="2343"/>
            <ac:graphicFrameMk id="9" creationId="{0D38FF5E-2FFB-2B8D-5ED6-3A7019CF3C51}"/>
          </ac:graphicFrameMkLst>
        </pc:graphicFrameChg>
        <pc:graphicFrameChg chg="add del">
          <ac:chgData name="Emma Stockton" userId="10ee2f2d-73fb-41d7-bceb-ae0bba7ffce4" providerId="ADAL" clId="{05107C0F-5BA7-4F81-BAA2-87CFA2E2AF9F}" dt="2024-12-02T21:05:31.998" v="691" actId="26606"/>
          <ac:graphicFrameMkLst>
            <pc:docMk/>
            <pc:sldMk cId="3959118586" sldId="2343"/>
            <ac:graphicFrameMk id="11" creationId="{4B64A802-A269-5556-E3B9-BB516C2B9602}"/>
          </ac:graphicFrameMkLst>
        </pc:graphicFrameChg>
        <pc:graphicFrameChg chg="add del">
          <ac:chgData name="Emma Stockton" userId="10ee2f2d-73fb-41d7-bceb-ae0bba7ffce4" providerId="ADAL" clId="{05107C0F-5BA7-4F81-BAA2-87CFA2E2AF9F}" dt="2024-12-02T21:05:35.639" v="693" actId="26606"/>
          <ac:graphicFrameMkLst>
            <pc:docMk/>
            <pc:sldMk cId="3959118586" sldId="2343"/>
            <ac:graphicFrameMk id="13" creationId="{E983FA90-BFCB-D3E0-65EA-96B3E8896EEF}"/>
          </ac:graphicFrameMkLst>
        </pc:graphicFrameChg>
        <pc:graphicFrameChg chg="add del">
          <ac:chgData name="Emma Stockton" userId="10ee2f2d-73fb-41d7-bceb-ae0bba7ffce4" providerId="ADAL" clId="{05107C0F-5BA7-4F81-BAA2-87CFA2E2AF9F}" dt="2024-12-02T21:05:37.478" v="695" actId="26606"/>
          <ac:graphicFrameMkLst>
            <pc:docMk/>
            <pc:sldMk cId="3959118586" sldId="2343"/>
            <ac:graphicFrameMk id="15" creationId="{F5D1401B-8EFE-5C2F-0BB8-6B1C4D5E4901}"/>
          </ac:graphicFrameMkLst>
        </pc:graphicFrameChg>
        <pc:graphicFrameChg chg="add mod modGraphic">
          <ac:chgData name="Emma Stockton" userId="10ee2f2d-73fb-41d7-bceb-ae0bba7ffce4" providerId="ADAL" clId="{05107C0F-5BA7-4F81-BAA2-87CFA2E2AF9F}" dt="2024-12-02T22:00:37.368" v="1024" actId="207"/>
          <ac:graphicFrameMkLst>
            <pc:docMk/>
            <pc:sldMk cId="3959118586" sldId="2343"/>
            <ac:graphicFrameMk id="17" creationId="{0D38FF5E-2FFB-2B8D-5ED6-3A7019CF3C51}"/>
          </ac:graphicFrameMkLst>
        </pc:graphicFrameChg>
        <pc:cxnChg chg="add mod">
          <ac:chgData name="Emma Stockton" userId="10ee2f2d-73fb-41d7-bceb-ae0bba7ffce4" providerId="ADAL" clId="{05107C0F-5BA7-4F81-BAA2-87CFA2E2AF9F}" dt="2024-12-02T21:47:42.766" v="1009" actId="14100"/>
          <ac:cxnSpMkLst>
            <pc:docMk/>
            <pc:sldMk cId="3959118586" sldId="2343"/>
            <ac:cxnSpMk id="14" creationId="{80241731-E77E-4471-996B-3AB56930ED0F}"/>
          </ac:cxnSpMkLst>
        </pc:cxnChg>
        <pc:cxnChg chg="add mod">
          <ac:chgData name="Emma Stockton" userId="10ee2f2d-73fb-41d7-bceb-ae0bba7ffce4" providerId="ADAL" clId="{05107C0F-5BA7-4F81-BAA2-87CFA2E2AF9F}" dt="2024-12-02T23:36:17.150" v="1129" actId="14100"/>
          <ac:cxnSpMkLst>
            <pc:docMk/>
            <pc:sldMk cId="3959118586" sldId="2343"/>
            <ac:cxnSpMk id="28" creationId="{263AA8A2-78B0-4977-F21B-453DAF15BB4B}"/>
          </ac:cxnSpMkLst>
        </pc:cxnChg>
        <pc:cxnChg chg="add mod">
          <ac:chgData name="Emma Stockton" userId="10ee2f2d-73fb-41d7-bceb-ae0bba7ffce4" providerId="ADAL" clId="{05107C0F-5BA7-4F81-BAA2-87CFA2E2AF9F}" dt="2024-12-02T23:36:28.522" v="1130" actId="14100"/>
          <ac:cxnSpMkLst>
            <pc:docMk/>
            <pc:sldMk cId="3959118586" sldId="2343"/>
            <ac:cxnSpMk id="30" creationId="{AD73F782-DC75-9C6F-4846-004F812F1E6F}"/>
          </ac:cxnSpMkLst>
        </pc:cxnChg>
        <pc:cxnChg chg="add mod">
          <ac:chgData name="Emma Stockton" userId="10ee2f2d-73fb-41d7-bceb-ae0bba7ffce4" providerId="ADAL" clId="{05107C0F-5BA7-4F81-BAA2-87CFA2E2AF9F}" dt="2024-12-02T23:36:37.727" v="1131" actId="14100"/>
          <ac:cxnSpMkLst>
            <pc:docMk/>
            <pc:sldMk cId="3959118586" sldId="2343"/>
            <ac:cxnSpMk id="37" creationId="{13B509FD-40B7-23CF-0190-BCEEEA5FBFDF}"/>
          </ac:cxnSpMkLst>
        </pc:cxnChg>
        <pc:cxnChg chg="add mod">
          <ac:chgData name="Emma Stockton" userId="10ee2f2d-73fb-41d7-bceb-ae0bba7ffce4" providerId="ADAL" clId="{05107C0F-5BA7-4F81-BAA2-87CFA2E2AF9F}" dt="2024-12-02T21:47:37.022" v="1008" actId="14100"/>
          <ac:cxnSpMkLst>
            <pc:docMk/>
            <pc:sldMk cId="3959118586" sldId="2343"/>
            <ac:cxnSpMk id="45" creationId="{306368DB-3564-998D-FF8B-7F5EA742B3A7}"/>
          </ac:cxnSpMkLst>
        </pc:cxnChg>
      </pc:sldChg>
      <pc:sldChg chg="del mod modShow">
        <pc:chgData name="Emma Stockton" userId="10ee2f2d-73fb-41d7-bceb-ae0bba7ffce4" providerId="ADAL" clId="{05107C0F-5BA7-4F81-BAA2-87CFA2E2AF9F}" dt="2024-12-06T15:42:15.087" v="1324" actId="2696"/>
        <pc:sldMkLst>
          <pc:docMk/>
          <pc:sldMk cId="1902117233" sldId="2344"/>
        </pc:sldMkLst>
      </pc:sldChg>
      <pc:sldChg chg="del mod modShow">
        <pc:chgData name="Emma Stockton" userId="10ee2f2d-73fb-41d7-bceb-ae0bba7ffce4" providerId="ADAL" clId="{05107C0F-5BA7-4F81-BAA2-87CFA2E2AF9F}" dt="2024-12-06T15:42:15.087" v="1324" actId="2696"/>
        <pc:sldMkLst>
          <pc:docMk/>
          <pc:sldMk cId="3930304787" sldId="2345"/>
        </pc:sldMkLst>
      </pc:sldChg>
      <pc:sldChg chg="modSp mod">
        <pc:chgData name="Emma Stockton" userId="10ee2f2d-73fb-41d7-bceb-ae0bba7ffce4" providerId="ADAL" clId="{05107C0F-5BA7-4F81-BAA2-87CFA2E2AF9F}" dt="2024-12-06T15:39:35.010" v="1322" actId="20577"/>
        <pc:sldMkLst>
          <pc:docMk/>
          <pc:sldMk cId="584735818" sldId="2346"/>
        </pc:sldMkLst>
        <pc:spChg chg="mod">
          <ac:chgData name="Emma Stockton" userId="10ee2f2d-73fb-41d7-bceb-ae0bba7ffce4" providerId="ADAL" clId="{05107C0F-5BA7-4F81-BAA2-87CFA2E2AF9F}" dt="2024-12-06T15:39:35.010" v="1322" actId="20577"/>
          <ac:spMkLst>
            <pc:docMk/>
            <pc:sldMk cId="584735818" sldId="2346"/>
            <ac:spMk id="5" creationId="{2EDB269B-91BD-C031-BCD6-D45570B776F0}"/>
          </ac:spMkLst>
        </pc:spChg>
      </pc:sldChg>
      <pc:sldChg chg="del">
        <pc:chgData name="Emma Stockton" userId="10ee2f2d-73fb-41d7-bceb-ae0bba7ffce4" providerId="ADAL" clId="{05107C0F-5BA7-4F81-BAA2-87CFA2E2AF9F}" dt="2024-12-06T15:40:40.600" v="1323" actId="2696"/>
        <pc:sldMkLst>
          <pc:docMk/>
          <pc:sldMk cId="3612641807" sldId="2347"/>
        </pc:sldMkLst>
      </pc:sldChg>
      <pc:sldChg chg="modSp mod ord">
        <pc:chgData name="Emma Stockton" userId="10ee2f2d-73fb-41d7-bceb-ae0bba7ffce4" providerId="ADAL" clId="{05107C0F-5BA7-4F81-BAA2-87CFA2E2AF9F}" dt="2024-12-09T22:50:32.577" v="1521"/>
        <pc:sldMkLst>
          <pc:docMk/>
          <pc:sldMk cId="291163051" sldId="2349"/>
        </pc:sldMkLst>
        <pc:picChg chg="mod">
          <ac:chgData name="Emma Stockton" userId="10ee2f2d-73fb-41d7-bceb-ae0bba7ffce4" providerId="ADAL" clId="{05107C0F-5BA7-4F81-BAA2-87CFA2E2AF9F}" dt="2024-12-09T05:34:42.777" v="1517" actId="14100"/>
          <ac:picMkLst>
            <pc:docMk/>
            <pc:sldMk cId="291163051" sldId="2349"/>
            <ac:picMk id="4" creationId="{3EC43AB7-2C33-80F8-A39B-A3E335B74242}"/>
          </ac:picMkLst>
        </pc:picChg>
      </pc:sldChg>
      <pc:sldChg chg="modSp mod">
        <pc:chgData name="Emma Stockton" userId="10ee2f2d-73fb-41d7-bceb-ae0bba7ffce4" providerId="ADAL" clId="{05107C0F-5BA7-4F81-BAA2-87CFA2E2AF9F}" dt="2024-12-09T05:34:16.995" v="1513" actId="14100"/>
        <pc:sldMkLst>
          <pc:docMk/>
          <pc:sldMk cId="36126112" sldId="2350"/>
        </pc:sldMkLst>
        <pc:picChg chg="mod">
          <ac:chgData name="Emma Stockton" userId="10ee2f2d-73fb-41d7-bceb-ae0bba7ffce4" providerId="ADAL" clId="{05107C0F-5BA7-4F81-BAA2-87CFA2E2AF9F}" dt="2024-12-09T05:34:16.995" v="1513" actId="14100"/>
          <ac:picMkLst>
            <pc:docMk/>
            <pc:sldMk cId="36126112" sldId="2350"/>
            <ac:picMk id="3" creationId="{6A780C36-C1B9-63F3-F7F6-302DF5DB9432}"/>
          </ac:picMkLst>
        </pc:picChg>
      </pc:sldChg>
      <pc:sldChg chg="add">
        <pc:chgData name="Emma Stockton" userId="10ee2f2d-73fb-41d7-bceb-ae0bba7ffce4" providerId="ADAL" clId="{05107C0F-5BA7-4F81-BAA2-87CFA2E2AF9F}" dt="2024-12-09T22:59:23.944" v="1523"/>
        <pc:sldMkLst>
          <pc:docMk/>
          <pc:sldMk cId="1079486741" sldId="2353"/>
        </pc:sldMkLst>
      </pc:sldChg>
      <pc:sldChg chg="del">
        <pc:chgData name="Emma Stockton" userId="10ee2f2d-73fb-41d7-bceb-ae0bba7ffce4" providerId="ADAL" clId="{05107C0F-5BA7-4F81-BAA2-87CFA2E2AF9F}" dt="2024-12-09T22:59:15.567" v="1522" actId="2696"/>
        <pc:sldMkLst>
          <pc:docMk/>
          <pc:sldMk cId="2003522950" sldId="2353"/>
        </pc:sldMkLst>
      </pc:sldChg>
      <pc:sldChg chg="del">
        <pc:chgData name="Emma Stockton" userId="10ee2f2d-73fb-41d7-bceb-ae0bba7ffce4" providerId="ADAL" clId="{05107C0F-5BA7-4F81-BAA2-87CFA2E2AF9F}" dt="2024-12-09T22:59:15.567" v="1522" actId="2696"/>
        <pc:sldMkLst>
          <pc:docMk/>
          <pc:sldMk cId="291163051" sldId="2354"/>
        </pc:sldMkLst>
      </pc:sldChg>
      <pc:sldChg chg="add">
        <pc:chgData name="Emma Stockton" userId="10ee2f2d-73fb-41d7-bceb-ae0bba7ffce4" providerId="ADAL" clId="{05107C0F-5BA7-4F81-BAA2-87CFA2E2AF9F}" dt="2024-12-09T22:59:23.944" v="1523"/>
        <pc:sldMkLst>
          <pc:docMk/>
          <pc:sldMk cId="4189078722" sldId="2354"/>
        </pc:sldMkLst>
      </pc:sldChg>
    </pc:docChg>
  </pc:docChgLst>
</pc:chgInfo>
</file>

<file path=ppt/comments/modernComment_134_AD726945.xml><?xml version="1.0" encoding="utf-8"?>
<p188:cmLst xmlns:a="http://schemas.openxmlformats.org/drawingml/2006/main" xmlns:r="http://schemas.openxmlformats.org/officeDocument/2006/relationships" xmlns:p188="http://schemas.microsoft.com/office/powerpoint/2018/8/main">
  <p188:cm id="{8A97C4FA-D20E-451B-8A20-DFDE08D65DA2}" authorId="{7CA4C466-B2AD-045D-669A-EA37D818039C}" created="2024-11-26T22:10:45.050">
    <ac:deMkLst xmlns:ac="http://schemas.microsoft.com/office/drawing/2013/main/command">
      <pc:docMk xmlns:pc="http://schemas.microsoft.com/office/powerpoint/2013/main/command"/>
      <pc:sldMk xmlns:pc="http://schemas.microsoft.com/office/powerpoint/2013/main/command" cId="2909956421" sldId="308"/>
      <ac:spMk id="5" creationId="{2EDB269B-91BD-C031-BCD6-D45570B776F0}"/>
    </ac:deMkLst>
    <p188:txBody>
      <a:bodyPr/>
      <a:lstStyle/>
      <a:p>
        <a:r>
          <a:rPr lang="en-US"/>
          <a:t>Kaylee/Michael updating this section</a:t>
        </a:r>
      </a:p>
    </p188:txBody>
  </p188:cm>
</p188: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F6101D-AC92-402F-82D5-AC70E4338CAF}" type="doc">
      <dgm:prSet loTypeId="urn:microsoft.com/office/officeart/2005/8/layout/vProcess5" loCatId="process" qsTypeId="urn:microsoft.com/office/officeart/2005/8/quickstyle/simple4" qsCatId="simple" csTypeId="urn:microsoft.com/office/officeart/2005/8/colors/colorful1" csCatId="colorful" phldr="1"/>
      <dgm:spPr/>
      <dgm:t>
        <a:bodyPr/>
        <a:lstStyle/>
        <a:p>
          <a:endParaRPr lang="en-US"/>
        </a:p>
      </dgm:t>
    </dgm:pt>
    <dgm:pt modelId="{E26B01E4-7025-44CA-9155-FC56E86D389E}">
      <dgm:prSet phldrT="[Text]" custT="1"/>
      <dgm:spPr>
        <a:xfrm>
          <a:off x="0" y="0"/>
          <a:ext cx="9192260" cy="1058926"/>
        </a:xfrm>
        <a:solidFill>
          <a:srgbClr val="F24A00"/>
        </a:solidFill>
      </dgm:spPr>
      <dgm:t>
        <a:bodyPr/>
        <a:lstStyle/>
        <a:p>
          <a:pPr>
            <a:buNone/>
          </a:pPr>
          <a:r>
            <a:rPr lang="en-US" sz="2400" b="1">
              <a:latin typeface="+mj-lt"/>
              <a:ea typeface="+mn-ea"/>
              <a:cs typeface="+mn-cs"/>
            </a:rPr>
            <a:t>Potential for Safety Improvement</a:t>
          </a:r>
        </a:p>
      </dgm:t>
    </dgm:pt>
    <dgm:pt modelId="{EDE94817-3585-46B4-974D-56E208C5E829}" type="parTrans" cxnId="{2C34692F-9472-4DB1-B02D-276C2ACE1C3F}">
      <dgm:prSet/>
      <dgm:spPr/>
      <dgm:t>
        <a:bodyPr/>
        <a:lstStyle/>
        <a:p>
          <a:endParaRPr lang="en-US" sz="2400" b="1">
            <a:latin typeface="+mj-lt"/>
          </a:endParaRPr>
        </a:p>
      </dgm:t>
    </dgm:pt>
    <dgm:pt modelId="{57F11682-FEA5-4B4F-842E-5A45BED7CA61}" type="sibTrans" cxnId="{2C34692F-9472-4DB1-B02D-276C2ACE1C3F}">
      <dgm:prSet custT="1"/>
      <dgm:spPr>
        <a:xfrm>
          <a:off x="8503958" y="811041"/>
          <a:ext cx="688301" cy="688301"/>
        </a:xfrm>
      </dgm:spPr>
      <dgm:t>
        <a:bodyPr/>
        <a:lstStyle/>
        <a:p>
          <a:pPr>
            <a:buNone/>
          </a:pPr>
          <a:endParaRPr lang="en-US" sz="2400" b="1">
            <a:solidFill>
              <a:sysClr val="windowText" lastClr="000000">
                <a:hueOff val="0"/>
                <a:satOff val="0"/>
                <a:lumOff val="0"/>
                <a:alphaOff val="0"/>
              </a:sysClr>
            </a:solidFill>
            <a:latin typeface="+mj-lt"/>
            <a:ea typeface="+mn-ea"/>
            <a:cs typeface="+mn-cs"/>
          </a:endParaRPr>
        </a:p>
      </dgm:t>
    </dgm:pt>
    <dgm:pt modelId="{AD82CD3B-6EA8-4A67-92C3-FB2B5EFFDFF6}">
      <dgm:prSet phldrT="[Text]" custT="1"/>
      <dgm:spPr>
        <a:xfrm>
          <a:off x="769851" y="1251458"/>
          <a:ext cx="9192260" cy="1058926"/>
        </a:xfrm>
        <a:solidFill>
          <a:srgbClr val="295F99"/>
        </a:solidFill>
      </dgm:spPr>
      <dgm:t>
        <a:bodyPr/>
        <a:lstStyle/>
        <a:p>
          <a:pPr>
            <a:buNone/>
          </a:pPr>
          <a:r>
            <a:rPr lang="en-US" sz="2400" b="1">
              <a:latin typeface="+mj-lt"/>
              <a:ea typeface="+mn-ea"/>
              <a:cs typeface="+mn-cs"/>
            </a:rPr>
            <a:t>Vulnerable Road User High Risk Areas</a:t>
          </a:r>
        </a:p>
      </dgm:t>
    </dgm:pt>
    <dgm:pt modelId="{B6B051E2-B2C2-48BE-97B6-C06231123370}" type="parTrans" cxnId="{7B38AFC4-FA76-4488-B3B5-13B5195C2E88}">
      <dgm:prSet/>
      <dgm:spPr/>
      <dgm:t>
        <a:bodyPr/>
        <a:lstStyle/>
        <a:p>
          <a:endParaRPr lang="en-US" sz="2400" b="1">
            <a:latin typeface="+mj-lt"/>
          </a:endParaRPr>
        </a:p>
      </dgm:t>
    </dgm:pt>
    <dgm:pt modelId="{DCF2EDFB-F936-46A4-9204-22D346E797A7}" type="sibTrans" cxnId="{7B38AFC4-FA76-4488-B3B5-13B5195C2E88}">
      <dgm:prSet custT="1"/>
      <dgm:spPr>
        <a:xfrm>
          <a:off x="9273809" y="2062499"/>
          <a:ext cx="688301" cy="688301"/>
        </a:xfrm>
      </dgm:spPr>
      <dgm:t>
        <a:bodyPr/>
        <a:lstStyle/>
        <a:p>
          <a:pPr>
            <a:buNone/>
          </a:pPr>
          <a:endParaRPr lang="en-US" sz="2400" b="1">
            <a:solidFill>
              <a:sysClr val="windowText" lastClr="000000">
                <a:hueOff val="0"/>
                <a:satOff val="0"/>
                <a:lumOff val="0"/>
                <a:alphaOff val="0"/>
              </a:sysClr>
            </a:solidFill>
            <a:latin typeface="+mj-lt"/>
            <a:ea typeface="+mn-ea"/>
            <a:cs typeface="+mn-cs"/>
          </a:endParaRPr>
        </a:p>
      </dgm:t>
    </dgm:pt>
    <dgm:pt modelId="{C740DDB7-A41F-460B-8EDD-8FAAFDEC8DE7}">
      <dgm:prSet phldrT="[Text]" custT="1"/>
      <dgm:spPr>
        <a:xfrm>
          <a:off x="1528213" y="2502916"/>
          <a:ext cx="9192260" cy="1058926"/>
        </a:xfrm>
        <a:solidFill>
          <a:srgbClr val="65A98F"/>
        </a:solidFill>
        <a:ln>
          <a:solidFill>
            <a:srgbClr val="65A98F"/>
          </a:solidFill>
        </a:ln>
      </dgm:spPr>
      <dgm:t>
        <a:bodyPr/>
        <a:lstStyle/>
        <a:p>
          <a:pPr>
            <a:buNone/>
          </a:pPr>
          <a:r>
            <a:rPr lang="en-US" sz="2400" b="1">
              <a:latin typeface="+mj-lt"/>
              <a:ea typeface="+mn-ea"/>
              <a:cs typeface="+mn-cs"/>
            </a:rPr>
            <a:t>Equity Priority Areas</a:t>
          </a:r>
        </a:p>
      </dgm:t>
    </dgm:pt>
    <dgm:pt modelId="{0029CD05-EAD8-41CF-8E9F-D6EF3B266029}" type="parTrans" cxnId="{465C81B4-E496-4EEC-9182-F7D632AF7D22}">
      <dgm:prSet/>
      <dgm:spPr/>
      <dgm:t>
        <a:bodyPr/>
        <a:lstStyle/>
        <a:p>
          <a:endParaRPr lang="en-US" sz="2400" b="1">
            <a:latin typeface="+mj-lt"/>
          </a:endParaRPr>
        </a:p>
      </dgm:t>
    </dgm:pt>
    <dgm:pt modelId="{5ADF3A04-3135-4A47-9D62-17E43D2C83FF}" type="sibTrans" cxnId="{465C81B4-E496-4EEC-9182-F7D632AF7D22}">
      <dgm:prSet custT="1"/>
      <dgm:spPr>
        <a:xfrm>
          <a:off x="10032171" y="3313957"/>
          <a:ext cx="688301" cy="688301"/>
        </a:xfrm>
      </dgm:spPr>
      <dgm:t>
        <a:bodyPr/>
        <a:lstStyle/>
        <a:p>
          <a:pPr>
            <a:buNone/>
          </a:pPr>
          <a:endParaRPr lang="en-US" sz="2400" b="1">
            <a:solidFill>
              <a:sysClr val="windowText" lastClr="000000">
                <a:hueOff val="0"/>
                <a:satOff val="0"/>
                <a:lumOff val="0"/>
                <a:alphaOff val="0"/>
              </a:sysClr>
            </a:solidFill>
            <a:latin typeface="+mj-lt"/>
            <a:ea typeface="+mn-ea"/>
            <a:cs typeface="+mn-cs"/>
          </a:endParaRPr>
        </a:p>
      </dgm:t>
    </dgm:pt>
    <dgm:pt modelId="{626785D0-EE90-4E59-891A-EAEEB94A7999}">
      <dgm:prSet phldrT="[Text]" custT="1"/>
      <dgm:spPr>
        <a:xfrm>
          <a:off x="2298064" y="3754374"/>
          <a:ext cx="9192260" cy="1058926"/>
        </a:xfrm>
        <a:solidFill>
          <a:srgbClr val="FF8C00"/>
        </a:solidFill>
      </dgm:spPr>
      <dgm:t>
        <a:bodyPr/>
        <a:lstStyle/>
        <a:p>
          <a:pPr>
            <a:buNone/>
          </a:pPr>
          <a:r>
            <a:rPr lang="en-US" sz="2400" b="1">
              <a:latin typeface="+mj-lt"/>
              <a:ea typeface="+mn-ea"/>
              <a:cs typeface="+mn-cs"/>
            </a:rPr>
            <a:t>Other Planning Factors</a:t>
          </a:r>
        </a:p>
      </dgm:t>
    </dgm:pt>
    <dgm:pt modelId="{C8A4229B-E608-4012-B921-00C6662C6958}" type="parTrans" cxnId="{6C8841A7-A939-43CE-BB2E-133AA1144A17}">
      <dgm:prSet/>
      <dgm:spPr/>
      <dgm:t>
        <a:bodyPr/>
        <a:lstStyle/>
        <a:p>
          <a:endParaRPr lang="en-US" sz="2400" b="1">
            <a:latin typeface="+mj-lt"/>
          </a:endParaRPr>
        </a:p>
      </dgm:t>
    </dgm:pt>
    <dgm:pt modelId="{85B70A43-6DCE-4E74-A958-57A5A4952F1A}" type="sibTrans" cxnId="{6C8841A7-A939-43CE-BB2E-133AA1144A17}">
      <dgm:prSet custT="1"/>
      <dgm:spPr/>
      <dgm:t>
        <a:bodyPr/>
        <a:lstStyle/>
        <a:p>
          <a:endParaRPr lang="en-US" sz="2400" b="1">
            <a:latin typeface="+mj-lt"/>
          </a:endParaRPr>
        </a:p>
      </dgm:t>
    </dgm:pt>
    <dgm:pt modelId="{039C8222-E266-4199-B4EA-CBBEAD92BE6A}">
      <dgm:prSet phldrT="[Text]" custT="1"/>
      <dgm:spPr>
        <a:xfrm>
          <a:off x="2298064" y="3754374"/>
          <a:ext cx="9192260" cy="1058926"/>
        </a:xfrm>
        <a:solidFill>
          <a:srgbClr val="295F99"/>
        </a:solidFill>
      </dgm:spPr>
      <dgm:t>
        <a:bodyPr/>
        <a:lstStyle/>
        <a:p>
          <a:pPr>
            <a:buNone/>
          </a:pPr>
          <a:r>
            <a:rPr lang="en-US" sz="2400" b="1">
              <a:latin typeface="+mj-lt"/>
              <a:ea typeface="+mn-ea"/>
              <a:cs typeface="+mn-cs"/>
            </a:rPr>
            <a:t>Community Engagement</a:t>
          </a:r>
        </a:p>
      </dgm:t>
    </dgm:pt>
    <dgm:pt modelId="{0EDFA5E5-FC5D-4628-874E-37F9A64777C1}" type="parTrans" cxnId="{4F8DB8FB-DB6A-453E-AF87-5C7DC9292997}">
      <dgm:prSet/>
      <dgm:spPr/>
      <dgm:t>
        <a:bodyPr/>
        <a:lstStyle/>
        <a:p>
          <a:endParaRPr lang="en-US" sz="2400" b="1">
            <a:latin typeface="+mj-lt"/>
          </a:endParaRPr>
        </a:p>
      </dgm:t>
    </dgm:pt>
    <dgm:pt modelId="{8217E96A-290C-49C8-BD8A-0E5E60284243}" type="sibTrans" cxnId="{4F8DB8FB-DB6A-453E-AF87-5C7DC9292997}">
      <dgm:prSet/>
      <dgm:spPr/>
      <dgm:t>
        <a:bodyPr/>
        <a:lstStyle/>
        <a:p>
          <a:endParaRPr lang="en-US" sz="2400" b="1">
            <a:latin typeface="+mj-lt"/>
          </a:endParaRPr>
        </a:p>
      </dgm:t>
    </dgm:pt>
    <dgm:pt modelId="{0A2915BA-FD8D-481B-A66B-A44F8711692D}" type="pres">
      <dgm:prSet presAssocID="{55F6101D-AC92-402F-82D5-AC70E4338CAF}" presName="outerComposite" presStyleCnt="0">
        <dgm:presLayoutVars>
          <dgm:chMax val="5"/>
          <dgm:dir/>
          <dgm:resizeHandles val="exact"/>
        </dgm:presLayoutVars>
      </dgm:prSet>
      <dgm:spPr/>
    </dgm:pt>
    <dgm:pt modelId="{06B73600-3060-4A82-A227-AD06D26D7119}" type="pres">
      <dgm:prSet presAssocID="{55F6101D-AC92-402F-82D5-AC70E4338CAF}" presName="dummyMaxCanvas" presStyleCnt="0">
        <dgm:presLayoutVars/>
      </dgm:prSet>
      <dgm:spPr/>
    </dgm:pt>
    <dgm:pt modelId="{F1699FF3-CFCC-487B-8B0F-038586F37C3F}" type="pres">
      <dgm:prSet presAssocID="{55F6101D-AC92-402F-82D5-AC70E4338CAF}" presName="FiveNodes_1" presStyleLbl="node1" presStyleIdx="0" presStyleCnt="5">
        <dgm:presLayoutVars>
          <dgm:bulletEnabled val="1"/>
        </dgm:presLayoutVars>
      </dgm:prSet>
      <dgm:spPr>
        <a:prstGeom prst="roundRect">
          <a:avLst>
            <a:gd name="adj" fmla="val 10000"/>
          </a:avLst>
        </a:prstGeom>
      </dgm:spPr>
    </dgm:pt>
    <dgm:pt modelId="{E391C9E6-E254-4D8A-BC65-71526F4DD2DE}" type="pres">
      <dgm:prSet presAssocID="{55F6101D-AC92-402F-82D5-AC70E4338CAF}" presName="FiveNodes_2" presStyleLbl="node1" presStyleIdx="1" presStyleCnt="5">
        <dgm:presLayoutVars>
          <dgm:bulletEnabled val="1"/>
        </dgm:presLayoutVars>
      </dgm:prSet>
      <dgm:spPr>
        <a:prstGeom prst="roundRect">
          <a:avLst>
            <a:gd name="adj" fmla="val 10000"/>
          </a:avLst>
        </a:prstGeom>
      </dgm:spPr>
    </dgm:pt>
    <dgm:pt modelId="{96C9C426-A486-4414-9E6D-1AB4C244ABAE}" type="pres">
      <dgm:prSet presAssocID="{55F6101D-AC92-402F-82D5-AC70E4338CAF}" presName="FiveNodes_3" presStyleLbl="node1" presStyleIdx="2" presStyleCnt="5">
        <dgm:presLayoutVars>
          <dgm:bulletEnabled val="1"/>
        </dgm:presLayoutVars>
      </dgm:prSet>
      <dgm:spPr>
        <a:prstGeom prst="roundRect">
          <a:avLst>
            <a:gd name="adj" fmla="val 10000"/>
          </a:avLst>
        </a:prstGeom>
      </dgm:spPr>
    </dgm:pt>
    <dgm:pt modelId="{0F934D68-34A1-4C21-BEAC-65ECE71846ED}" type="pres">
      <dgm:prSet presAssocID="{55F6101D-AC92-402F-82D5-AC70E4338CAF}" presName="FiveNodes_4" presStyleLbl="node1" presStyleIdx="3" presStyleCnt="5">
        <dgm:presLayoutVars>
          <dgm:bulletEnabled val="1"/>
        </dgm:presLayoutVars>
      </dgm:prSet>
      <dgm:spPr>
        <a:prstGeom prst="roundRect">
          <a:avLst>
            <a:gd name="adj" fmla="val 10000"/>
          </a:avLst>
        </a:prstGeom>
      </dgm:spPr>
    </dgm:pt>
    <dgm:pt modelId="{6ED4F633-1B69-473F-AB8A-9D5461FF6F05}" type="pres">
      <dgm:prSet presAssocID="{55F6101D-AC92-402F-82D5-AC70E4338CAF}" presName="FiveNodes_5" presStyleLbl="node1" presStyleIdx="4" presStyleCnt="5">
        <dgm:presLayoutVars>
          <dgm:bulletEnabled val="1"/>
        </dgm:presLayoutVars>
      </dgm:prSet>
      <dgm:spPr>
        <a:prstGeom prst="roundRect">
          <a:avLst>
            <a:gd name="adj" fmla="val 10000"/>
          </a:avLst>
        </a:prstGeom>
      </dgm:spPr>
    </dgm:pt>
    <dgm:pt modelId="{6CD19C0E-863A-465B-B054-5EB4ED06CC61}" type="pres">
      <dgm:prSet presAssocID="{55F6101D-AC92-402F-82D5-AC70E4338CAF}" presName="FiveConn_1-2" presStyleLbl="fgAccFollowNode1" presStyleIdx="0" presStyleCnt="4">
        <dgm:presLayoutVars>
          <dgm:bulletEnabled val="1"/>
        </dgm:presLayoutVars>
      </dgm:prSet>
      <dgm:spPr>
        <a:prstGeom prst="downArrow">
          <a:avLst>
            <a:gd name="adj1" fmla="val 55000"/>
            <a:gd name="adj2" fmla="val 45000"/>
          </a:avLst>
        </a:prstGeom>
      </dgm:spPr>
    </dgm:pt>
    <dgm:pt modelId="{52607237-4EAF-496E-A123-69EC5567FD7C}" type="pres">
      <dgm:prSet presAssocID="{55F6101D-AC92-402F-82D5-AC70E4338CAF}" presName="FiveConn_2-3" presStyleLbl="fgAccFollowNode1" presStyleIdx="1" presStyleCnt="4">
        <dgm:presLayoutVars>
          <dgm:bulletEnabled val="1"/>
        </dgm:presLayoutVars>
      </dgm:prSet>
      <dgm:spPr>
        <a:prstGeom prst="downArrow">
          <a:avLst>
            <a:gd name="adj1" fmla="val 55000"/>
            <a:gd name="adj2" fmla="val 45000"/>
          </a:avLst>
        </a:prstGeom>
      </dgm:spPr>
    </dgm:pt>
    <dgm:pt modelId="{76AE5520-FA5D-4A6E-BCA6-3F3FC185D3A8}" type="pres">
      <dgm:prSet presAssocID="{55F6101D-AC92-402F-82D5-AC70E4338CAF}" presName="FiveConn_3-4" presStyleLbl="fgAccFollowNode1" presStyleIdx="2" presStyleCnt="4">
        <dgm:presLayoutVars>
          <dgm:bulletEnabled val="1"/>
        </dgm:presLayoutVars>
      </dgm:prSet>
      <dgm:spPr>
        <a:prstGeom prst="downArrow">
          <a:avLst>
            <a:gd name="adj1" fmla="val 55000"/>
            <a:gd name="adj2" fmla="val 45000"/>
          </a:avLst>
        </a:prstGeom>
      </dgm:spPr>
    </dgm:pt>
    <dgm:pt modelId="{6E969934-AEA0-4A7C-9D6B-1AABFD27C195}" type="pres">
      <dgm:prSet presAssocID="{55F6101D-AC92-402F-82D5-AC70E4338CAF}" presName="FiveConn_4-5" presStyleLbl="fgAccFollowNode1" presStyleIdx="3" presStyleCnt="4">
        <dgm:presLayoutVars>
          <dgm:bulletEnabled val="1"/>
        </dgm:presLayoutVars>
      </dgm:prSet>
      <dgm:spPr/>
    </dgm:pt>
    <dgm:pt modelId="{DACFB042-D4DB-46F5-96F6-E9FCDBC3E432}" type="pres">
      <dgm:prSet presAssocID="{55F6101D-AC92-402F-82D5-AC70E4338CAF}" presName="FiveNodes_1_text" presStyleLbl="node1" presStyleIdx="4" presStyleCnt="5">
        <dgm:presLayoutVars>
          <dgm:bulletEnabled val="1"/>
        </dgm:presLayoutVars>
      </dgm:prSet>
      <dgm:spPr/>
    </dgm:pt>
    <dgm:pt modelId="{EC93B18C-E0D4-4B52-B185-8E2B27073BFA}" type="pres">
      <dgm:prSet presAssocID="{55F6101D-AC92-402F-82D5-AC70E4338CAF}" presName="FiveNodes_2_text" presStyleLbl="node1" presStyleIdx="4" presStyleCnt="5">
        <dgm:presLayoutVars>
          <dgm:bulletEnabled val="1"/>
        </dgm:presLayoutVars>
      </dgm:prSet>
      <dgm:spPr/>
    </dgm:pt>
    <dgm:pt modelId="{8D3F2074-51C8-4E69-82FB-20D38F53F413}" type="pres">
      <dgm:prSet presAssocID="{55F6101D-AC92-402F-82D5-AC70E4338CAF}" presName="FiveNodes_3_text" presStyleLbl="node1" presStyleIdx="4" presStyleCnt="5">
        <dgm:presLayoutVars>
          <dgm:bulletEnabled val="1"/>
        </dgm:presLayoutVars>
      </dgm:prSet>
      <dgm:spPr/>
    </dgm:pt>
    <dgm:pt modelId="{948B16D1-C35F-49FB-A3C1-847ED5538559}" type="pres">
      <dgm:prSet presAssocID="{55F6101D-AC92-402F-82D5-AC70E4338CAF}" presName="FiveNodes_4_text" presStyleLbl="node1" presStyleIdx="4" presStyleCnt="5">
        <dgm:presLayoutVars>
          <dgm:bulletEnabled val="1"/>
        </dgm:presLayoutVars>
      </dgm:prSet>
      <dgm:spPr/>
    </dgm:pt>
    <dgm:pt modelId="{77A66E53-3554-49C8-BA06-CA15E55A24F6}" type="pres">
      <dgm:prSet presAssocID="{55F6101D-AC92-402F-82D5-AC70E4338CAF}" presName="FiveNodes_5_text" presStyleLbl="node1" presStyleIdx="4" presStyleCnt="5">
        <dgm:presLayoutVars>
          <dgm:bulletEnabled val="1"/>
        </dgm:presLayoutVars>
      </dgm:prSet>
      <dgm:spPr/>
    </dgm:pt>
  </dgm:ptLst>
  <dgm:cxnLst>
    <dgm:cxn modelId="{E025D20D-F363-4962-A425-1E87ED062FB0}" type="presOf" srcId="{5ADF3A04-3135-4A47-9D62-17E43D2C83FF}" destId="{76AE5520-FA5D-4A6E-BCA6-3F3FC185D3A8}" srcOrd="0" destOrd="0" presId="urn:microsoft.com/office/officeart/2005/8/layout/vProcess5"/>
    <dgm:cxn modelId="{13BB3117-445E-4239-AEB2-D5B680DD860E}" type="presOf" srcId="{E26B01E4-7025-44CA-9155-FC56E86D389E}" destId="{DACFB042-D4DB-46F5-96F6-E9FCDBC3E432}" srcOrd="1" destOrd="0" presId="urn:microsoft.com/office/officeart/2005/8/layout/vProcess5"/>
    <dgm:cxn modelId="{6D5FEF2D-B614-4137-A2C4-9AC261D6556E}" type="presOf" srcId="{85B70A43-6DCE-4E74-A958-57A5A4952F1A}" destId="{6E969934-AEA0-4A7C-9D6B-1AABFD27C195}" srcOrd="0" destOrd="0" presId="urn:microsoft.com/office/officeart/2005/8/layout/vProcess5"/>
    <dgm:cxn modelId="{2C34692F-9472-4DB1-B02D-276C2ACE1C3F}" srcId="{55F6101D-AC92-402F-82D5-AC70E4338CAF}" destId="{E26B01E4-7025-44CA-9155-FC56E86D389E}" srcOrd="0" destOrd="0" parTransId="{EDE94817-3585-46B4-974D-56E208C5E829}" sibTransId="{57F11682-FEA5-4B4F-842E-5A45BED7CA61}"/>
    <dgm:cxn modelId="{E1AFCE67-2300-4B6B-811A-02BCA7D28063}" type="presOf" srcId="{57F11682-FEA5-4B4F-842E-5A45BED7CA61}" destId="{6CD19C0E-863A-465B-B054-5EB4ED06CC61}" srcOrd="0" destOrd="0" presId="urn:microsoft.com/office/officeart/2005/8/layout/vProcess5"/>
    <dgm:cxn modelId="{ADE91B72-57FD-409A-9309-E15437C96E97}" type="presOf" srcId="{C740DDB7-A41F-460B-8EDD-8FAAFDEC8DE7}" destId="{8D3F2074-51C8-4E69-82FB-20D38F53F413}" srcOrd="1" destOrd="0" presId="urn:microsoft.com/office/officeart/2005/8/layout/vProcess5"/>
    <dgm:cxn modelId="{DE13727A-8791-4380-B94D-B78299F2DFBA}" type="presOf" srcId="{626785D0-EE90-4E59-891A-EAEEB94A7999}" destId="{0F934D68-34A1-4C21-BEAC-65ECE71846ED}" srcOrd="0" destOrd="0" presId="urn:microsoft.com/office/officeart/2005/8/layout/vProcess5"/>
    <dgm:cxn modelId="{1DB49D93-ADFE-4669-9AF4-614F3FE2FAB4}" type="presOf" srcId="{039C8222-E266-4199-B4EA-CBBEAD92BE6A}" destId="{77A66E53-3554-49C8-BA06-CA15E55A24F6}" srcOrd="1" destOrd="0" presId="urn:microsoft.com/office/officeart/2005/8/layout/vProcess5"/>
    <dgm:cxn modelId="{0374929A-BE99-4F36-99DC-E3A091B8677D}" type="presOf" srcId="{55F6101D-AC92-402F-82D5-AC70E4338CAF}" destId="{0A2915BA-FD8D-481B-A66B-A44F8711692D}" srcOrd="0" destOrd="0" presId="urn:microsoft.com/office/officeart/2005/8/layout/vProcess5"/>
    <dgm:cxn modelId="{125865A1-1921-401F-A5F1-2B7E815115E0}" type="presOf" srcId="{C740DDB7-A41F-460B-8EDD-8FAAFDEC8DE7}" destId="{96C9C426-A486-4414-9E6D-1AB4C244ABAE}" srcOrd="0" destOrd="0" presId="urn:microsoft.com/office/officeart/2005/8/layout/vProcess5"/>
    <dgm:cxn modelId="{6C8841A7-A939-43CE-BB2E-133AA1144A17}" srcId="{55F6101D-AC92-402F-82D5-AC70E4338CAF}" destId="{626785D0-EE90-4E59-891A-EAEEB94A7999}" srcOrd="3" destOrd="0" parTransId="{C8A4229B-E608-4012-B921-00C6662C6958}" sibTransId="{85B70A43-6DCE-4E74-A958-57A5A4952F1A}"/>
    <dgm:cxn modelId="{924CA5AB-5F25-492F-A805-842EDEA8DA6B}" type="presOf" srcId="{626785D0-EE90-4E59-891A-EAEEB94A7999}" destId="{948B16D1-C35F-49FB-A3C1-847ED5538559}" srcOrd="1" destOrd="0" presId="urn:microsoft.com/office/officeart/2005/8/layout/vProcess5"/>
    <dgm:cxn modelId="{465C81B4-E496-4EEC-9182-F7D632AF7D22}" srcId="{55F6101D-AC92-402F-82D5-AC70E4338CAF}" destId="{C740DDB7-A41F-460B-8EDD-8FAAFDEC8DE7}" srcOrd="2" destOrd="0" parTransId="{0029CD05-EAD8-41CF-8E9F-D6EF3B266029}" sibTransId="{5ADF3A04-3135-4A47-9D62-17E43D2C83FF}"/>
    <dgm:cxn modelId="{E4E94BBC-F414-4864-A6FD-CE2238B41806}" type="presOf" srcId="{AD82CD3B-6EA8-4A67-92C3-FB2B5EFFDFF6}" destId="{EC93B18C-E0D4-4B52-B185-8E2B27073BFA}" srcOrd="1" destOrd="0" presId="urn:microsoft.com/office/officeart/2005/8/layout/vProcess5"/>
    <dgm:cxn modelId="{7B38AFC4-FA76-4488-B3B5-13B5195C2E88}" srcId="{55F6101D-AC92-402F-82D5-AC70E4338CAF}" destId="{AD82CD3B-6EA8-4A67-92C3-FB2B5EFFDFF6}" srcOrd="1" destOrd="0" parTransId="{B6B051E2-B2C2-48BE-97B6-C06231123370}" sibTransId="{DCF2EDFB-F936-46A4-9204-22D346E797A7}"/>
    <dgm:cxn modelId="{4841D2D2-5CD5-4F32-8F55-B1467E493F0B}" type="presOf" srcId="{E26B01E4-7025-44CA-9155-FC56E86D389E}" destId="{F1699FF3-CFCC-487B-8B0F-038586F37C3F}" srcOrd="0" destOrd="0" presId="urn:microsoft.com/office/officeart/2005/8/layout/vProcess5"/>
    <dgm:cxn modelId="{60EA2FDD-C3B4-423B-BC56-E767947E1E51}" type="presOf" srcId="{039C8222-E266-4199-B4EA-CBBEAD92BE6A}" destId="{6ED4F633-1B69-473F-AB8A-9D5461FF6F05}" srcOrd="0" destOrd="0" presId="urn:microsoft.com/office/officeart/2005/8/layout/vProcess5"/>
    <dgm:cxn modelId="{B79ED1EC-C5D5-4BA2-8CE0-2DD9AE044848}" type="presOf" srcId="{AD82CD3B-6EA8-4A67-92C3-FB2B5EFFDFF6}" destId="{E391C9E6-E254-4D8A-BC65-71526F4DD2DE}" srcOrd="0" destOrd="0" presId="urn:microsoft.com/office/officeart/2005/8/layout/vProcess5"/>
    <dgm:cxn modelId="{4F8DB8FB-DB6A-453E-AF87-5C7DC9292997}" srcId="{55F6101D-AC92-402F-82D5-AC70E4338CAF}" destId="{039C8222-E266-4199-B4EA-CBBEAD92BE6A}" srcOrd="4" destOrd="0" parTransId="{0EDFA5E5-FC5D-4628-874E-37F9A64777C1}" sibTransId="{8217E96A-290C-49C8-BD8A-0E5E60284243}"/>
    <dgm:cxn modelId="{8C3BF9FC-4123-4DDA-8C3C-8EBB15D10300}" type="presOf" srcId="{DCF2EDFB-F936-46A4-9204-22D346E797A7}" destId="{52607237-4EAF-496E-A123-69EC5567FD7C}" srcOrd="0" destOrd="0" presId="urn:microsoft.com/office/officeart/2005/8/layout/vProcess5"/>
    <dgm:cxn modelId="{FFA338EF-F37E-44D5-8D9F-787ECD757550}" type="presParOf" srcId="{0A2915BA-FD8D-481B-A66B-A44F8711692D}" destId="{06B73600-3060-4A82-A227-AD06D26D7119}" srcOrd="0" destOrd="0" presId="urn:microsoft.com/office/officeart/2005/8/layout/vProcess5"/>
    <dgm:cxn modelId="{24E88445-AF77-440E-A7BF-1ABEC9C28588}" type="presParOf" srcId="{0A2915BA-FD8D-481B-A66B-A44F8711692D}" destId="{F1699FF3-CFCC-487B-8B0F-038586F37C3F}" srcOrd="1" destOrd="0" presId="urn:microsoft.com/office/officeart/2005/8/layout/vProcess5"/>
    <dgm:cxn modelId="{F08BEC52-04F5-47C2-9742-B0D9AA5E8258}" type="presParOf" srcId="{0A2915BA-FD8D-481B-A66B-A44F8711692D}" destId="{E391C9E6-E254-4D8A-BC65-71526F4DD2DE}" srcOrd="2" destOrd="0" presId="urn:microsoft.com/office/officeart/2005/8/layout/vProcess5"/>
    <dgm:cxn modelId="{24318C8D-02C1-4A37-9156-6195FD482A42}" type="presParOf" srcId="{0A2915BA-FD8D-481B-A66B-A44F8711692D}" destId="{96C9C426-A486-4414-9E6D-1AB4C244ABAE}" srcOrd="3" destOrd="0" presId="urn:microsoft.com/office/officeart/2005/8/layout/vProcess5"/>
    <dgm:cxn modelId="{4C5EE045-F83A-4EF1-8721-59A0C8A9D235}" type="presParOf" srcId="{0A2915BA-FD8D-481B-A66B-A44F8711692D}" destId="{0F934D68-34A1-4C21-BEAC-65ECE71846ED}" srcOrd="4" destOrd="0" presId="urn:microsoft.com/office/officeart/2005/8/layout/vProcess5"/>
    <dgm:cxn modelId="{BCF4DF73-1183-4023-8524-5F1FFD5DCEF4}" type="presParOf" srcId="{0A2915BA-FD8D-481B-A66B-A44F8711692D}" destId="{6ED4F633-1B69-473F-AB8A-9D5461FF6F05}" srcOrd="5" destOrd="0" presId="urn:microsoft.com/office/officeart/2005/8/layout/vProcess5"/>
    <dgm:cxn modelId="{D4CC1E53-F43E-4D1E-A8AA-8C33AA685D2E}" type="presParOf" srcId="{0A2915BA-FD8D-481B-A66B-A44F8711692D}" destId="{6CD19C0E-863A-465B-B054-5EB4ED06CC61}" srcOrd="6" destOrd="0" presId="urn:microsoft.com/office/officeart/2005/8/layout/vProcess5"/>
    <dgm:cxn modelId="{96D1E256-A0DA-48C9-9E99-437BAB4E7C95}" type="presParOf" srcId="{0A2915BA-FD8D-481B-A66B-A44F8711692D}" destId="{52607237-4EAF-496E-A123-69EC5567FD7C}" srcOrd="7" destOrd="0" presId="urn:microsoft.com/office/officeart/2005/8/layout/vProcess5"/>
    <dgm:cxn modelId="{9B3F4FE7-32D2-434A-B937-32E710EA9D38}" type="presParOf" srcId="{0A2915BA-FD8D-481B-A66B-A44F8711692D}" destId="{76AE5520-FA5D-4A6E-BCA6-3F3FC185D3A8}" srcOrd="8" destOrd="0" presId="urn:microsoft.com/office/officeart/2005/8/layout/vProcess5"/>
    <dgm:cxn modelId="{03586B25-0814-485D-A1C0-6722B2CFC33D}" type="presParOf" srcId="{0A2915BA-FD8D-481B-A66B-A44F8711692D}" destId="{6E969934-AEA0-4A7C-9D6B-1AABFD27C195}" srcOrd="9" destOrd="0" presId="urn:microsoft.com/office/officeart/2005/8/layout/vProcess5"/>
    <dgm:cxn modelId="{80C32AB8-BD99-48F2-B752-58FECE3205D9}" type="presParOf" srcId="{0A2915BA-FD8D-481B-A66B-A44F8711692D}" destId="{DACFB042-D4DB-46F5-96F6-E9FCDBC3E432}" srcOrd="10" destOrd="0" presId="urn:microsoft.com/office/officeart/2005/8/layout/vProcess5"/>
    <dgm:cxn modelId="{82EC423C-338E-48DC-BECA-7A613E6E65AF}" type="presParOf" srcId="{0A2915BA-FD8D-481B-A66B-A44F8711692D}" destId="{EC93B18C-E0D4-4B52-B185-8E2B27073BFA}" srcOrd="11" destOrd="0" presId="urn:microsoft.com/office/officeart/2005/8/layout/vProcess5"/>
    <dgm:cxn modelId="{8F451C29-ECF5-45A7-92C9-CD429859B4F8}" type="presParOf" srcId="{0A2915BA-FD8D-481B-A66B-A44F8711692D}" destId="{8D3F2074-51C8-4E69-82FB-20D38F53F413}" srcOrd="12" destOrd="0" presId="urn:microsoft.com/office/officeart/2005/8/layout/vProcess5"/>
    <dgm:cxn modelId="{10C6CEF4-A432-4295-86F3-1DB6E844E5B3}" type="presParOf" srcId="{0A2915BA-FD8D-481B-A66B-A44F8711692D}" destId="{948B16D1-C35F-49FB-A3C1-847ED5538559}" srcOrd="13" destOrd="0" presId="urn:microsoft.com/office/officeart/2005/8/layout/vProcess5"/>
    <dgm:cxn modelId="{AAEC2223-117D-44F8-B776-353EE377A064}" type="presParOf" srcId="{0A2915BA-FD8D-481B-A66B-A44F8711692D}" destId="{77A66E53-3554-49C8-BA06-CA15E55A24F6}"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CF7A17-BDAA-4ABA-B3F3-5455448B1AA6}"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D0BE9260-1E2C-46FB-8EC8-361F9739A30D}">
      <dgm:prSet custT="1"/>
      <dgm:spPr>
        <a:solidFill>
          <a:srgbClr val="295F99"/>
        </a:solidFill>
      </dgm:spPr>
      <dgm:t>
        <a:bodyPr/>
        <a:lstStyle/>
        <a:p>
          <a:r>
            <a:rPr lang="en-US" sz="2000" b="1"/>
            <a:t>Intersections​</a:t>
          </a:r>
        </a:p>
      </dgm:t>
    </dgm:pt>
    <dgm:pt modelId="{6E881618-98AC-43C3-A8CD-74BDA29F9B02}" type="parTrans" cxnId="{0AF895EF-7F03-4C91-92EC-E5C22C0C16A0}">
      <dgm:prSet/>
      <dgm:spPr/>
      <dgm:t>
        <a:bodyPr/>
        <a:lstStyle/>
        <a:p>
          <a:endParaRPr lang="en-US"/>
        </a:p>
      </dgm:t>
    </dgm:pt>
    <dgm:pt modelId="{B258A399-99AC-4BAC-87B4-A46641A0E540}" type="sibTrans" cxnId="{0AF895EF-7F03-4C91-92EC-E5C22C0C16A0}">
      <dgm:prSet/>
      <dgm:spPr/>
      <dgm:t>
        <a:bodyPr/>
        <a:lstStyle/>
        <a:p>
          <a:endParaRPr lang="en-US"/>
        </a:p>
      </dgm:t>
    </dgm:pt>
    <dgm:pt modelId="{BB2B00B1-F53A-4EDF-943E-7B16F7D3F6A1}">
      <dgm:prSet custT="1"/>
      <dgm:spPr>
        <a:solidFill>
          <a:srgbClr val="FF8C00"/>
        </a:solidFill>
      </dgm:spPr>
      <dgm:t>
        <a:bodyPr/>
        <a:lstStyle/>
        <a:p>
          <a:r>
            <a:rPr lang="en-US" sz="2000" b="1"/>
            <a:t>Vulnerable Road Users</a:t>
          </a:r>
        </a:p>
      </dgm:t>
    </dgm:pt>
    <dgm:pt modelId="{67C6EBCF-0B4E-44CB-A914-DEA7B86C9A7F}" type="parTrans" cxnId="{9B5FCD59-FEA9-4E11-B30D-89B330710FDE}">
      <dgm:prSet/>
      <dgm:spPr/>
      <dgm:t>
        <a:bodyPr/>
        <a:lstStyle/>
        <a:p>
          <a:endParaRPr lang="en-US"/>
        </a:p>
      </dgm:t>
    </dgm:pt>
    <dgm:pt modelId="{790E4602-64FD-4FB3-A631-7419EC31547C}" type="sibTrans" cxnId="{9B5FCD59-FEA9-4E11-B30D-89B330710FDE}">
      <dgm:prSet/>
      <dgm:spPr/>
      <dgm:t>
        <a:bodyPr/>
        <a:lstStyle/>
        <a:p>
          <a:endParaRPr lang="en-US"/>
        </a:p>
      </dgm:t>
    </dgm:pt>
    <dgm:pt modelId="{D274CE70-2500-435A-8177-3E95B4BF26F1}">
      <dgm:prSet custT="1"/>
      <dgm:spPr>
        <a:solidFill>
          <a:srgbClr val="F24A00"/>
        </a:solidFill>
      </dgm:spPr>
      <dgm:t>
        <a:bodyPr/>
        <a:lstStyle/>
        <a:p>
          <a:r>
            <a:rPr lang="en-US" sz="2000" b="1"/>
            <a:t>​Roadway Departures</a:t>
          </a:r>
        </a:p>
      </dgm:t>
    </dgm:pt>
    <dgm:pt modelId="{E28B8956-0928-41FD-97E3-B7D7BDBB69E6}" type="parTrans" cxnId="{49AAE55F-4687-4F78-85DA-F2926B93EDBD}">
      <dgm:prSet/>
      <dgm:spPr/>
      <dgm:t>
        <a:bodyPr/>
        <a:lstStyle/>
        <a:p>
          <a:endParaRPr lang="en-US"/>
        </a:p>
      </dgm:t>
    </dgm:pt>
    <dgm:pt modelId="{E8296D50-4A7D-4911-97B9-82C82300C88B}" type="sibTrans" cxnId="{49AAE55F-4687-4F78-85DA-F2926B93EDBD}">
      <dgm:prSet/>
      <dgm:spPr/>
      <dgm:t>
        <a:bodyPr/>
        <a:lstStyle/>
        <a:p>
          <a:endParaRPr lang="en-US"/>
        </a:p>
      </dgm:t>
    </dgm:pt>
    <dgm:pt modelId="{63676D91-D8AA-44C7-A8EE-FFE7640CB7BD}">
      <dgm:prSet custT="1"/>
      <dgm:spPr>
        <a:solidFill>
          <a:srgbClr val="295F99"/>
        </a:solidFill>
        <a:ln>
          <a:solidFill>
            <a:srgbClr val="295F99"/>
          </a:solidFill>
        </a:ln>
      </dgm:spPr>
      <dgm:t>
        <a:bodyPr/>
        <a:lstStyle/>
        <a:p>
          <a:r>
            <a:rPr lang="en-US" sz="2000" b="1"/>
            <a:t>Age-Related</a:t>
          </a:r>
        </a:p>
      </dgm:t>
    </dgm:pt>
    <dgm:pt modelId="{E429AB5E-E54E-4DA0-B200-2B6B71C18197}" type="parTrans" cxnId="{5088549C-350F-439A-866E-A99B04BD8F31}">
      <dgm:prSet/>
      <dgm:spPr/>
      <dgm:t>
        <a:bodyPr/>
        <a:lstStyle/>
        <a:p>
          <a:endParaRPr lang="en-US"/>
        </a:p>
      </dgm:t>
    </dgm:pt>
    <dgm:pt modelId="{27BBE81C-4BE5-4361-9529-5D6B298BB8D8}" type="sibTrans" cxnId="{5088549C-350F-439A-866E-A99B04BD8F31}">
      <dgm:prSet/>
      <dgm:spPr/>
      <dgm:t>
        <a:bodyPr/>
        <a:lstStyle/>
        <a:p>
          <a:endParaRPr lang="en-US"/>
        </a:p>
      </dgm:t>
    </dgm:pt>
    <dgm:pt modelId="{7E5D22F2-1459-481A-9B36-FB659A97CE24}">
      <dgm:prSet/>
      <dgm:spPr/>
      <dgm:t>
        <a:bodyPr/>
        <a:lstStyle/>
        <a:p>
          <a:r>
            <a:rPr lang="en-US"/>
            <a:t>Older Drivers​</a:t>
          </a:r>
        </a:p>
      </dgm:t>
    </dgm:pt>
    <dgm:pt modelId="{101F6C31-C453-4EF5-8994-B6F856FBDB0C}" type="parTrans" cxnId="{FBC0C56E-CE7A-4E81-BF8C-74C0A8BA034C}">
      <dgm:prSet/>
      <dgm:spPr/>
      <dgm:t>
        <a:bodyPr/>
        <a:lstStyle/>
        <a:p>
          <a:endParaRPr lang="en-US"/>
        </a:p>
      </dgm:t>
    </dgm:pt>
    <dgm:pt modelId="{BA7C9EAA-A1DE-4E3B-AB9A-5D31CF821E57}" type="sibTrans" cxnId="{FBC0C56E-CE7A-4E81-BF8C-74C0A8BA034C}">
      <dgm:prSet/>
      <dgm:spPr/>
      <dgm:t>
        <a:bodyPr/>
        <a:lstStyle/>
        <a:p>
          <a:endParaRPr lang="en-US"/>
        </a:p>
      </dgm:t>
    </dgm:pt>
    <dgm:pt modelId="{6686BE26-B88E-4058-92A2-2A1007CC68FA}">
      <dgm:prSet/>
      <dgm:spPr/>
      <dgm:t>
        <a:bodyPr/>
        <a:lstStyle/>
        <a:p>
          <a:r>
            <a:rPr lang="en-US"/>
            <a:t>Younger Drivers</a:t>
          </a:r>
        </a:p>
      </dgm:t>
    </dgm:pt>
    <dgm:pt modelId="{AFAA2119-9D37-4971-A255-463FE7E10A68}" type="parTrans" cxnId="{4ECE97DC-252B-4A23-B121-97B2098FCE59}">
      <dgm:prSet/>
      <dgm:spPr/>
      <dgm:t>
        <a:bodyPr/>
        <a:lstStyle/>
        <a:p>
          <a:endParaRPr lang="en-US"/>
        </a:p>
      </dgm:t>
    </dgm:pt>
    <dgm:pt modelId="{BBF34F0A-0731-4927-A9BA-F19FEBF7DF92}" type="sibTrans" cxnId="{4ECE97DC-252B-4A23-B121-97B2098FCE59}">
      <dgm:prSet/>
      <dgm:spPr/>
      <dgm:t>
        <a:bodyPr/>
        <a:lstStyle/>
        <a:p>
          <a:endParaRPr lang="en-US"/>
        </a:p>
      </dgm:t>
    </dgm:pt>
    <dgm:pt modelId="{67E863A8-8FFB-4658-AEFA-3D566B265202}">
      <dgm:prSet/>
      <dgm:spPr/>
      <dgm:t>
        <a:bodyPr/>
        <a:lstStyle/>
        <a:p>
          <a:r>
            <a:rPr lang="en-US"/>
            <a:t>Distracted-and-Drowsy Driving​</a:t>
          </a:r>
        </a:p>
      </dgm:t>
    </dgm:pt>
    <dgm:pt modelId="{3A56CFC7-05A5-4B7F-A777-A9D37733DC73}" type="parTrans" cxnId="{5BCE7B53-7EA3-447C-A269-B718DBF403E5}">
      <dgm:prSet/>
      <dgm:spPr/>
      <dgm:t>
        <a:bodyPr/>
        <a:lstStyle/>
        <a:p>
          <a:endParaRPr lang="en-US"/>
        </a:p>
      </dgm:t>
    </dgm:pt>
    <dgm:pt modelId="{F865DCB4-3149-4E02-9B2F-20D3B692155A}" type="sibTrans" cxnId="{5BCE7B53-7EA3-447C-A269-B718DBF403E5}">
      <dgm:prSet/>
      <dgm:spPr/>
      <dgm:t>
        <a:bodyPr/>
        <a:lstStyle/>
        <a:p>
          <a:endParaRPr lang="en-US"/>
        </a:p>
      </dgm:t>
    </dgm:pt>
    <dgm:pt modelId="{76C77CF9-7E38-47BE-BACC-01226F7A2171}">
      <dgm:prSet custT="1"/>
      <dgm:spPr>
        <a:solidFill>
          <a:srgbClr val="65A98F"/>
        </a:solidFill>
      </dgm:spPr>
      <dgm:t>
        <a:bodyPr/>
        <a:lstStyle/>
        <a:p>
          <a:r>
            <a:rPr lang="en-US" sz="2000" b="1"/>
            <a:t>Road User Behaviors</a:t>
          </a:r>
        </a:p>
      </dgm:t>
    </dgm:pt>
    <dgm:pt modelId="{BE2867BB-3C43-412F-93CD-0EB72D1C2F97}" type="parTrans" cxnId="{6589C0B9-BA50-4727-88CA-29B2AA0C49FA}">
      <dgm:prSet/>
      <dgm:spPr/>
      <dgm:t>
        <a:bodyPr/>
        <a:lstStyle/>
        <a:p>
          <a:endParaRPr lang="en-US"/>
        </a:p>
      </dgm:t>
    </dgm:pt>
    <dgm:pt modelId="{7E55029C-C87D-46AE-9083-278162AB7381}" type="sibTrans" cxnId="{6589C0B9-BA50-4727-88CA-29B2AA0C49FA}">
      <dgm:prSet/>
      <dgm:spPr/>
      <dgm:t>
        <a:bodyPr/>
        <a:lstStyle/>
        <a:p>
          <a:endParaRPr lang="en-US"/>
        </a:p>
      </dgm:t>
    </dgm:pt>
    <dgm:pt modelId="{56827555-D2BA-4EC9-AB7E-FE7CFA79BBD3}">
      <dgm:prSet/>
      <dgm:spPr/>
      <dgm:t>
        <a:bodyPr/>
        <a:lstStyle/>
        <a:p>
          <a:r>
            <a:rPr lang="en-US"/>
            <a:t>Alcohol-and-Drug-Impaired Driving​</a:t>
          </a:r>
        </a:p>
      </dgm:t>
    </dgm:pt>
    <dgm:pt modelId="{4BC8FBF1-6752-4898-B193-F2ADDD22295A}" type="parTrans" cxnId="{CB966D18-54BE-442F-B58A-B5B0B7223055}">
      <dgm:prSet/>
      <dgm:spPr/>
      <dgm:t>
        <a:bodyPr/>
        <a:lstStyle/>
        <a:p>
          <a:endParaRPr lang="en-US"/>
        </a:p>
      </dgm:t>
    </dgm:pt>
    <dgm:pt modelId="{BDFBCDD9-A39D-4C4C-9538-F84BBB5DE536}" type="sibTrans" cxnId="{CB966D18-54BE-442F-B58A-B5B0B7223055}">
      <dgm:prSet/>
      <dgm:spPr/>
      <dgm:t>
        <a:bodyPr/>
        <a:lstStyle/>
        <a:p>
          <a:endParaRPr lang="en-US"/>
        </a:p>
      </dgm:t>
    </dgm:pt>
    <dgm:pt modelId="{6F8864EF-DE62-4538-BDDA-4456373F1166}">
      <dgm:prSet/>
      <dgm:spPr/>
      <dgm:t>
        <a:bodyPr/>
        <a:lstStyle/>
        <a:p>
          <a:r>
            <a:rPr lang="en-US"/>
            <a:t>Occupant Protection​</a:t>
          </a:r>
        </a:p>
      </dgm:t>
    </dgm:pt>
    <dgm:pt modelId="{E19334C3-5144-4BA6-BF3E-6B82210C9D40}" type="parTrans" cxnId="{D75E4DE1-85B7-4007-896E-64E01FD536FC}">
      <dgm:prSet/>
      <dgm:spPr/>
      <dgm:t>
        <a:bodyPr/>
        <a:lstStyle/>
        <a:p>
          <a:endParaRPr lang="en-US"/>
        </a:p>
      </dgm:t>
    </dgm:pt>
    <dgm:pt modelId="{72DA2A4B-B611-4576-B243-53FB2DEBAC3E}" type="sibTrans" cxnId="{D75E4DE1-85B7-4007-896E-64E01FD536FC}">
      <dgm:prSet/>
      <dgm:spPr/>
      <dgm:t>
        <a:bodyPr/>
        <a:lstStyle/>
        <a:p>
          <a:endParaRPr lang="en-US"/>
        </a:p>
      </dgm:t>
    </dgm:pt>
    <dgm:pt modelId="{67DA1383-AE8F-4E18-A1D4-B912CD77DE48}">
      <dgm:prSet/>
      <dgm:spPr/>
      <dgm:t>
        <a:bodyPr/>
        <a:lstStyle/>
        <a:p>
          <a:r>
            <a:rPr lang="en-US"/>
            <a:t>Speeding &amp; Aggressive Driving</a:t>
          </a:r>
        </a:p>
      </dgm:t>
    </dgm:pt>
    <dgm:pt modelId="{45A02ABB-6E09-4073-944C-A9B6992A20E3}" type="parTrans" cxnId="{02F3A677-9197-42A8-98EE-CBAC9E7389EB}">
      <dgm:prSet/>
      <dgm:spPr/>
      <dgm:t>
        <a:bodyPr/>
        <a:lstStyle/>
        <a:p>
          <a:endParaRPr lang="en-US"/>
        </a:p>
      </dgm:t>
    </dgm:pt>
    <dgm:pt modelId="{32DE0E17-CCD5-472B-ABBF-DB10FF109D03}" type="sibTrans" cxnId="{02F3A677-9197-42A8-98EE-CBAC9E7389EB}">
      <dgm:prSet/>
      <dgm:spPr/>
      <dgm:t>
        <a:bodyPr/>
        <a:lstStyle/>
        <a:p>
          <a:endParaRPr lang="en-US"/>
        </a:p>
      </dgm:t>
    </dgm:pt>
    <dgm:pt modelId="{DFDE52A5-5679-4A2F-966C-DF10EFA3A057}" type="pres">
      <dgm:prSet presAssocID="{97CF7A17-BDAA-4ABA-B3F3-5455448B1AA6}" presName="linear" presStyleCnt="0">
        <dgm:presLayoutVars>
          <dgm:dir/>
          <dgm:animLvl val="lvl"/>
          <dgm:resizeHandles val="exact"/>
        </dgm:presLayoutVars>
      </dgm:prSet>
      <dgm:spPr/>
    </dgm:pt>
    <dgm:pt modelId="{5F3B45B3-B2BB-4109-B669-F768BC409BCB}" type="pres">
      <dgm:prSet presAssocID="{D0BE9260-1E2C-46FB-8EC8-361F9739A30D}" presName="parentLin" presStyleCnt="0"/>
      <dgm:spPr/>
    </dgm:pt>
    <dgm:pt modelId="{4B3D5100-DEB2-48A2-ACE0-316818D688BB}" type="pres">
      <dgm:prSet presAssocID="{D0BE9260-1E2C-46FB-8EC8-361F9739A30D}" presName="parentLeftMargin" presStyleLbl="node1" presStyleIdx="0" presStyleCnt="5"/>
      <dgm:spPr/>
    </dgm:pt>
    <dgm:pt modelId="{6747BF66-CBE9-4F55-8800-C8FDBD8FB4E6}" type="pres">
      <dgm:prSet presAssocID="{D0BE9260-1E2C-46FB-8EC8-361F9739A30D}" presName="parentText" presStyleLbl="node1" presStyleIdx="0" presStyleCnt="5">
        <dgm:presLayoutVars>
          <dgm:chMax val="0"/>
          <dgm:bulletEnabled val="1"/>
        </dgm:presLayoutVars>
      </dgm:prSet>
      <dgm:spPr/>
    </dgm:pt>
    <dgm:pt modelId="{AAC713F5-B6C7-41D8-A030-69AD2862C8B5}" type="pres">
      <dgm:prSet presAssocID="{D0BE9260-1E2C-46FB-8EC8-361F9739A30D}" presName="negativeSpace" presStyleCnt="0"/>
      <dgm:spPr/>
    </dgm:pt>
    <dgm:pt modelId="{361DF80E-D130-41F3-8643-BC41C31D6159}" type="pres">
      <dgm:prSet presAssocID="{D0BE9260-1E2C-46FB-8EC8-361F9739A30D}" presName="childText" presStyleLbl="conFgAcc1" presStyleIdx="0" presStyleCnt="5">
        <dgm:presLayoutVars>
          <dgm:bulletEnabled val="1"/>
        </dgm:presLayoutVars>
      </dgm:prSet>
      <dgm:spPr/>
    </dgm:pt>
    <dgm:pt modelId="{D9235FCF-C439-4240-9CB3-55DDE43823A5}" type="pres">
      <dgm:prSet presAssocID="{B258A399-99AC-4BAC-87B4-A46641A0E540}" presName="spaceBetweenRectangles" presStyleCnt="0"/>
      <dgm:spPr/>
    </dgm:pt>
    <dgm:pt modelId="{CB1DB1C9-73ED-4F97-A13E-0B0AD4DE30DB}" type="pres">
      <dgm:prSet presAssocID="{BB2B00B1-F53A-4EDF-943E-7B16F7D3F6A1}" presName="parentLin" presStyleCnt="0"/>
      <dgm:spPr/>
    </dgm:pt>
    <dgm:pt modelId="{338E28EF-92E8-44EC-8320-B07838BF9918}" type="pres">
      <dgm:prSet presAssocID="{BB2B00B1-F53A-4EDF-943E-7B16F7D3F6A1}" presName="parentLeftMargin" presStyleLbl="node1" presStyleIdx="0" presStyleCnt="5"/>
      <dgm:spPr/>
    </dgm:pt>
    <dgm:pt modelId="{2661A65C-2F20-4A48-A355-0DD0E031C9A4}" type="pres">
      <dgm:prSet presAssocID="{BB2B00B1-F53A-4EDF-943E-7B16F7D3F6A1}" presName="parentText" presStyleLbl="node1" presStyleIdx="1" presStyleCnt="5">
        <dgm:presLayoutVars>
          <dgm:chMax val="0"/>
          <dgm:bulletEnabled val="1"/>
        </dgm:presLayoutVars>
      </dgm:prSet>
      <dgm:spPr/>
    </dgm:pt>
    <dgm:pt modelId="{1283AD18-5ABF-4B17-B716-22F4BFA3A800}" type="pres">
      <dgm:prSet presAssocID="{BB2B00B1-F53A-4EDF-943E-7B16F7D3F6A1}" presName="negativeSpace" presStyleCnt="0"/>
      <dgm:spPr/>
    </dgm:pt>
    <dgm:pt modelId="{5BE331B9-0D3E-45F1-9982-F447A9644677}" type="pres">
      <dgm:prSet presAssocID="{BB2B00B1-F53A-4EDF-943E-7B16F7D3F6A1}" presName="childText" presStyleLbl="conFgAcc1" presStyleIdx="1" presStyleCnt="5">
        <dgm:presLayoutVars>
          <dgm:bulletEnabled val="1"/>
        </dgm:presLayoutVars>
      </dgm:prSet>
      <dgm:spPr/>
    </dgm:pt>
    <dgm:pt modelId="{E79CBD86-C209-4356-AADD-32256EB0751A}" type="pres">
      <dgm:prSet presAssocID="{790E4602-64FD-4FB3-A631-7419EC31547C}" presName="spaceBetweenRectangles" presStyleCnt="0"/>
      <dgm:spPr/>
    </dgm:pt>
    <dgm:pt modelId="{5113AB26-48A9-4778-9192-46972914D6F6}" type="pres">
      <dgm:prSet presAssocID="{D274CE70-2500-435A-8177-3E95B4BF26F1}" presName="parentLin" presStyleCnt="0"/>
      <dgm:spPr/>
    </dgm:pt>
    <dgm:pt modelId="{5D03293C-5869-4270-AD04-30098CA78246}" type="pres">
      <dgm:prSet presAssocID="{D274CE70-2500-435A-8177-3E95B4BF26F1}" presName="parentLeftMargin" presStyleLbl="node1" presStyleIdx="1" presStyleCnt="5"/>
      <dgm:spPr/>
    </dgm:pt>
    <dgm:pt modelId="{AE207A0E-C2C3-499B-8CAC-8FDBC1C170D8}" type="pres">
      <dgm:prSet presAssocID="{D274CE70-2500-435A-8177-3E95B4BF26F1}" presName="parentText" presStyleLbl="node1" presStyleIdx="2" presStyleCnt="5">
        <dgm:presLayoutVars>
          <dgm:chMax val="0"/>
          <dgm:bulletEnabled val="1"/>
        </dgm:presLayoutVars>
      </dgm:prSet>
      <dgm:spPr/>
    </dgm:pt>
    <dgm:pt modelId="{B38F0B60-8913-406A-9FA0-C9EF07B78639}" type="pres">
      <dgm:prSet presAssocID="{D274CE70-2500-435A-8177-3E95B4BF26F1}" presName="negativeSpace" presStyleCnt="0"/>
      <dgm:spPr/>
    </dgm:pt>
    <dgm:pt modelId="{0A387F61-855C-47FC-9479-0DCA60E081CB}" type="pres">
      <dgm:prSet presAssocID="{D274CE70-2500-435A-8177-3E95B4BF26F1}" presName="childText" presStyleLbl="conFgAcc1" presStyleIdx="2" presStyleCnt="5">
        <dgm:presLayoutVars>
          <dgm:bulletEnabled val="1"/>
        </dgm:presLayoutVars>
      </dgm:prSet>
      <dgm:spPr/>
    </dgm:pt>
    <dgm:pt modelId="{8919FF90-4319-4CAC-8179-65768546B574}" type="pres">
      <dgm:prSet presAssocID="{E8296D50-4A7D-4911-97B9-82C82300C88B}" presName="spaceBetweenRectangles" presStyleCnt="0"/>
      <dgm:spPr/>
    </dgm:pt>
    <dgm:pt modelId="{77B7E5F7-FBA6-4064-A9D7-17A5CDBDB711}" type="pres">
      <dgm:prSet presAssocID="{63676D91-D8AA-44C7-A8EE-FFE7640CB7BD}" presName="parentLin" presStyleCnt="0"/>
      <dgm:spPr/>
    </dgm:pt>
    <dgm:pt modelId="{D3CE50A3-149B-42CD-954E-7E0BE02B0C46}" type="pres">
      <dgm:prSet presAssocID="{63676D91-D8AA-44C7-A8EE-FFE7640CB7BD}" presName="parentLeftMargin" presStyleLbl="node1" presStyleIdx="2" presStyleCnt="5"/>
      <dgm:spPr/>
    </dgm:pt>
    <dgm:pt modelId="{813C0051-BA52-418D-B69B-B17E9AE0093A}" type="pres">
      <dgm:prSet presAssocID="{63676D91-D8AA-44C7-A8EE-FFE7640CB7BD}" presName="parentText" presStyleLbl="node1" presStyleIdx="3" presStyleCnt="5">
        <dgm:presLayoutVars>
          <dgm:chMax val="0"/>
          <dgm:bulletEnabled val="1"/>
        </dgm:presLayoutVars>
      </dgm:prSet>
      <dgm:spPr/>
    </dgm:pt>
    <dgm:pt modelId="{93F1F832-B7AB-43F4-9B41-A5EA8C8C91E6}" type="pres">
      <dgm:prSet presAssocID="{63676D91-D8AA-44C7-A8EE-FFE7640CB7BD}" presName="negativeSpace" presStyleCnt="0"/>
      <dgm:spPr/>
    </dgm:pt>
    <dgm:pt modelId="{A0BB2274-BB50-419B-B63A-5EAB8A00DC36}" type="pres">
      <dgm:prSet presAssocID="{63676D91-D8AA-44C7-A8EE-FFE7640CB7BD}" presName="childText" presStyleLbl="conFgAcc1" presStyleIdx="3" presStyleCnt="5">
        <dgm:presLayoutVars>
          <dgm:bulletEnabled val="1"/>
        </dgm:presLayoutVars>
      </dgm:prSet>
      <dgm:spPr/>
    </dgm:pt>
    <dgm:pt modelId="{3F0D806D-C9D4-4A5D-8286-5ABB61732BCF}" type="pres">
      <dgm:prSet presAssocID="{27BBE81C-4BE5-4361-9529-5D6B298BB8D8}" presName="spaceBetweenRectangles" presStyleCnt="0"/>
      <dgm:spPr/>
    </dgm:pt>
    <dgm:pt modelId="{4B67D1A3-3BEA-4F05-ABE9-F8277544DD18}" type="pres">
      <dgm:prSet presAssocID="{76C77CF9-7E38-47BE-BACC-01226F7A2171}" presName="parentLin" presStyleCnt="0"/>
      <dgm:spPr/>
    </dgm:pt>
    <dgm:pt modelId="{36A7FB59-4F3D-447C-A901-E9ACCF1224B8}" type="pres">
      <dgm:prSet presAssocID="{76C77CF9-7E38-47BE-BACC-01226F7A2171}" presName="parentLeftMargin" presStyleLbl="node1" presStyleIdx="3" presStyleCnt="5"/>
      <dgm:spPr/>
    </dgm:pt>
    <dgm:pt modelId="{6DCC741B-16B7-4ADE-9141-52353D8C2541}" type="pres">
      <dgm:prSet presAssocID="{76C77CF9-7E38-47BE-BACC-01226F7A2171}" presName="parentText" presStyleLbl="node1" presStyleIdx="4" presStyleCnt="5">
        <dgm:presLayoutVars>
          <dgm:chMax val="0"/>
          <dgm:bulletEnabled val="1"/>
        </dgm:presLayoutVars>
      </dgm:prSet>
      <dgm:spPr/>
    </dgm:pt>
    <dgm:pt modelId="{1EAA112D-AB00-4AA8-B9DE-C7007AAC5C8D}" type="pres">
      <dgm:prSet presAssocID="{76C77CF9-7E38-47BE-BACC-01226F7A2171}" presName="negativeSpace" presStyleCnt="0"/>
      <dgm:spPr/>
    </dgm:pt>
    <dgm:pt modelId="{A0944294-1299-4BA6-A642-A111B3B20DC7}" type="pres">
      <dgm:prSet presAssocID="{76C77CF9-7E38-47BE-BACC-01226F7A2171}" presName="childText" presStyleLbl="conFgAcc1" presStyleIdx="4" presStyleCnt="5">
        <dgm:presLayoutVars>
          <dgm:bulletEnabled val="1"/>
        </dgm:presLayoutVars>
      </dgm:prSet>
      <dgm:spPr/>
    </dgm:pt>
  </dgm:ptLst>
  <dgm:cxnLst>
    <dgm:cxn modelId="{5FFFFF03-1672-4435-AAEF-FF0584D7FF0E}" type="presOf" srcId="{D0BE9260-1E2C-46FB-8EC8-361F9739A30D}" destId="{6747BF66-CBE9-4F55-8800-C8FDBD8FB4E6}" srcOrd="1" destOrd="0" presId="urn:microsoft.com/office/officeart/2005/8/layout/list1"/>
    <dgm:cxn modelId="{2D041016-91FA-4FB1-B2B5-81D5D3AA8331}" type="presOf" srcId="{67DA1383-AE8F-4E18-A1D4-B912CD77DE48}" destId="{A0944294-1299-4BA6-A642-A111B3B20DC7}" srcOrd="0" destOrd="3" presId="urn:microsoft.com/office/officeart/2005/8/layout/list1"/>
    <dgm:cxn modelId="{4FA53818-1748-42C8-852F-20735CA82968}" type="presOf" srcId="{76C77CF9-7E38-47BE-BACC-01226F7A2171}" destId="{36A7FB59-4F3D-447C-A901-E9ACCF1224B8}" srcOrd="0" destOrd="0" presId="urn:microsoft.com/office/officeart/2005/8/layout/list1"/>
    <dgm:cxn modelId="{CB966D18-54BE-442F-B58A-B5B0B7223055}" srcId="{76C77CF9-7E38-47BE-BACC-01226F7A2171}" destId="{56827555-D2BA-4EC9-AB7E-FE7CFA79BBD3}" srcOrd="1" destOrd="0" parTransId="{4BC8FBF1-6752-4898-B193-F2ADDD22295A}" sibTransId="{BDFBCDD9-A39D-4C4C-9538-F84BBB5DE536}"/>
    <dgm:cxn modelId="{E4932A35-93C5-4994-9BD1-5BAC09B18468}" type="presOf" srcId="{7E5D22F2-1459-481A-9B36-FB659A97CE24}" destId="{A0BB2274-BB50-419B-B63A-5EAB8A00DC36}" srcOrd="0" destOrd="0" presId="urn:microsoft.com/office/officeart/2005/8/layout/list1"/>
    <dgm:cxn modelId="{717F4E5B-17A1-42D1-9537-659B995D38E2}" type="presOf" srcId="{97CF7A17-BDAA-4ABA-B3F3-5455448B1AA6}" destId="{DFDE52A5-5679-4A2F-966C-DF10EFA3A057}" srcOrd="0" destOrd="0" presId="urn:microsoft.com/office/officeart/2005/8/layout/list1"/>
    <dgm:cxn modelId="{49AAE55F-4687-4F78-85DA-F2926B93EDBD}" srcId="{97CF7A17-BDAA-4ABA-B3F3-5455448B1AA6}" destId="{D274CE70-2500-435A-8177-3E95B4BF26F1}" srcOrd="2" destOrd="0" parTransId="{E28B8956-0928-41FD-97E3-B7D7BDBB69E6}" sibTransId="{E8296D50-4A7D-4911-97B9-82C82300C88B}"/>
    <dgm:cxn modelId="{D0FCAB61-CC79-4D2C-A009-6CF05D72E889}" type="presOf" srcId="{63676D91-D8AA-44C7-A8EE-FFE7640CB7BD}" destId="{D3CE50A3-149B-42CD-954E-7E0BE02B0C46}" srcOrd="0" destOrd="0" presId="urn:microsoft.com/office/officeart/2005/8/layout/list1"/>
    <dgm:cxn modelId="{E6ED3044-FC83-4024-AE68-406AC483218E}" type="presOf" srcId="{6686BE26-B88E-4058-92A2-2A1007CC68FA}" destId="{A0BB2274-BB50-419B-B63A-5EAB8A00DC36}" srcOrd="0" destOrd="1" presId="urn:microsoft.com/office/officeart/2005/8/layout/list1"/>
    <dgm:cxn modelId="{F7D50B65-1653-48AA-920E-7F8F1C27F811}" type="presOf" srcId="{63676D91-D8AA-44C7-A8EE-FFE7640CB7BD}" destId="{813C0051-BA52-418D-B69B-B17E9AE0093A}" srcOrd="1" destOrd="0" presId="urn:microsoft.com/office/officeart/2005/8/layout/list1"/>
    <dgm:cxn modelId="{BDBEA169-6426-447D-9EB2-422EC29402C6}" type="presOf" srcId="{D274CE70-2500-435A-8177-3E95B4BF26F1}" destId="{AE207A0E-C2C3-499B-8CAC-8FDBC1C170D8}" srcOrd="1" destOrd="0" presId="urn:microsoft.com/office/officeart/2005/8/layout/list1"/>
    <dgm:cxn modelId="{FBC0C56E-CE7A-4E81-BF8C-74C0A8BA034C}" srcId="{63676D91-D8AA-44C7-A8EE-FFE7640CB7BD}" destId="{7E5D22F2-1459-481A-9B36-FB659A97CE24}" srcOrd="0" destOrd="0" parTransId="{101F6C31-C453-4EF5-8994-B6F856FBDB0C}" sibTransId="{BA7C9EAA-A1DE-4E3B-AB9A-5D31CF821E57}"/>
    <dgm:cxn modelId="{5BCE7B53-7EA3-447C-A269-B718DBF403E5}" srcId="{76C77CF9-7E38-47BE-BACC-01226F7A2171}" destId="{67E863A8-8FFB-4658-AEFA-3D566B265202}" srcOrd="0" destOrd="0" parTransId="{3A56CFC7-05A5-4B7F-A777-A9D37733DC73}" sibTransId="{F865DCB4-3149-4E02-9B2F-20D3B692155A}"/>
    <dgm:cxn modelId="{02F3A677-9197-42A8-98EE-CBAC9E7389EB}" srcId="{76C77CF9-7E38-47BE-BACC-01226F7A2171}" destId="{67DA1383-AE8F-4E18-A1D4-B912CD77DE48}" srcOrd="3" destOrd="0" parTransId="{45A02ABB-6E09-4073-944C-A9B6992A20E3}" sibTransId="{32DE0E17-CCD5-472B-ABBF-DB10FF109D03}"/>
    <dgm:cxn modelId="{03502179-BF08-426E-84DF-3D7E0A4B1BC5}" type="presOf" srcId="{67E863A8-8FFB-4658-AEFA-3D566B265202}" destId="{A0944294-1299-4BA6-A642-A111B3B20DC7}" srcOrd="0" destOrd="0" presId="urn:microsoft.com/office/officeart/2005/8/layout/list1"/>
    <dgm:cxn modelId="{9B5FCD59-FEA9-4E11-B30D-89B330710FDE}" srcId="{97CF7A17-BDAA-4ABA-B3F3-5455448B1AA6}" destId="{BB2B00B1-F53A-4EDF-943E-7B16F7D3F6A1}" srcOrd="1" destOrd="0" parTransId="{67C6EBCF-0B4E-44CB-A914-DEA7B86C9A7F}" sibTransId="{790E4602-64FD-4FB3-A631-7419EC31547C}"/>
    <dgm:cxn modelId="{432C6E8E-E31C-4839-837C-A4BE8389ADB9}" type="presOf" srcId="{D274CE70-2500-435A-8177-3E95B4BF26F1}" destId="{5D03293C-5869-4270-AD04-30098CA78246}" srcOrd="0" destOrd="0" presId="urn:microsoft.com/office/officeart/2005/8/layout/list1"/>
    <dgm:cxn modelId="{5088549C-350F-439A-866E-A99B04BD8F31}" srcId="{97CF7A17-BDAA-4ABA-B3F3-5455448B1AA6}" destId="{63676D91-D8AA-44C7-A8EE-FFE7640CB7BD}" srcOrd="3" destOrd="0" parTransId="{E429AB5E-E54E-4DA0-B200-2B6B71C18197}" sibTransId="{27BBE81C-4BE5-4361-9529-5D6B298BB8D8}"/>
    <dgm:cxn modelId="{19BC56A0-F7AE-40F3-9870-D5A28B47C14C}" type="presOf" srcId="{BB2B00B1-F53A-4EDF-943E-7B16F7D3F6A1}" destId="{2661A65C-2F20-4A48-A355-0DD0E031C9A4}" srcOrd="1" destOrd="0" presId="urn:microsoft.com/office/officeart/2005/8/layout/list1"/>
    <dgm:cxn modelId="{6589C0B9-BA50-4727-88CA-29B2AA0C49FA}" srcId="{97CF7A17-BDAA-4ABA-B3F3-5455448B1AA6}" destId="{76C77CF9-7E38-47BE-BACC-01226F7A2171}" srcOrd="4" destOrd="0" parTransId="{BE2867BB-3C43-412F-93CD-0EB72D1C2F97}" sibTransId="{7E55029C-C87D-46AE-9083-278162AB7381}"/>
    <dgm:cxn modelId="{1FDC90BB-06E1-4980-8FA2-BBF44CDDBFF9}" type="presOf" srcId="{56827555-D2BA-4EC9-AB7E-FE7CFA79BBD3}" destId="{A0944294-1299-4BA6-A642-A111B3B20DC7}" srcOrd="0" destOrd="1" presId="urn:microsoft.com/office/officeart/2005/8/layout/list1"/>
    <dgm:cxn modelId="{86BAE6D4-6704-4B87-ACF3-BAA8E993412C}" type="presOf" srcId="{D0BE9260-1E2C-46FB-8EC8-361F9739A30D}" destId="{4B3D5100-DEB2-48A2-ACE0-316818D688BB}" srcOrd="0" destOrd="0" presId="urn:microsoft.com/office/officeart/2005/8/layout/list1"/>
    <dgm:cxn modelId="{816C16D5-4B11-4B30-BE7F-8F0D9DEA7F70}" type="presOf" srcId="{76C77CF9-7E38-47BE-BACC-01226F7A2171}" destId="{6DCC741B-16B7-4ADE-9141-52353D8C2541}" srcOrd="1" destOrd="0" presId="urn:microsoft.com/office/officeart/2005/8/layout/list1"/>
    <dgm:cxn modelId="{B67F3DDA-08AE-49D0-90A6-1EF719B33BB1}" type="presOf" srcId="{6F8864EF-DE62-4538-BDDA-4456373F1166}" destId="{A0944294-1299-4BA6-A642-A111B3B20DC7}" srcOrd="0" destOrd="2" presId="urn:microsoft.com/office/officeart/2005/8/layout/list1"/>
    <dgm:cxn modelId="{4ECE97DC-252B-4A23-B121-97B2098FCE59}" srcId="{63676D91-D8AA-44C7-A8EE-FFE7640CB7BD}" destId="{6686BE26-B88E-4058-92A2-2A1007CC68FA}" srcOrd="1" destOrd="0" parTransId="{AFAA2119-9D37-4971-A255-463FE7E10A68}" sibTransId="{BBF34F0A-0731-4927-A9BA-F19FEBF7DF92}"/>
    <dgm:cxn modelId="{D75E4DE1-85B7-4007-896E-64E01FD536FC}" srcId="{76C77CF9-7E38-47BE-BACC-01226F7A2171}" destId="{6F8864EF-DE62-4538-BDDA-4456373F1166}" srcOrd="2" destOrd="0" parTransId="{E19334C3-5144-4BA6-BF3E-6B82210C9D40}" sibTransId="{72DA2A4B-B611-4576-B243-53FB2DEBAC3E}"/>
    <dgm:cxn modelId="{D89E61E6-68FA-4E02-8802-0CE76821F3C8}" type="presOf" srcId="{BB2B00B1-F53A-4EDF-943E-7B16F7D3F6A1}" destId="{338E28EF-92E8-44EC-8320-B07838BF9918}" srcOrd="0" destOrd="0" presId="urn:microsoft.com/office/officeart/2005/8/layout/list1"/>
    <dgm:cxn modelId="{0AF895EF-7F03-4C91-92EC-E5C22C0C16A0}" srcId="{97CF7A17-BDAA-4ABA-B3F3-5455448B1AA6}" destId="{D0BE9260-1E2C-46FB-8EC8-361F9739A30D}" srcOrd="0" destOrd="0" parTransId="{6E881618-98AC-43C3-A8CD-74BDA29F9B02}" sibTransId="{B258A399-99AC-4BAC-87B4-A46641A0E540}"/>
    <dgm:cxn modelId="{F123110C-6DBC-49F1-BC99-35D0DDC81B52}" type="presParOf" srcId="{DFDE52A5-5679-4A2F-966C-DF10EFA3A057}" destId="{5F3B45B3-B2BB-4109-B669-F768BC409BCB}" srcOrd="0" destOrd="0" presId="urn:microsoft.com/office/officeart/2005/8/layout/list1"/>
    <dgm:cxn modelId="{FD72FD8C-AF18-4514-9844-A90C73228ECF}" type="presParOf" srcId="{5F3B45B3-B2BB-4109-B669-F768BC409BCB}" destId="{4B3D5100-DEB2-48A2-ACE0-316818D688BB}" srcOrd="0" destOrd="0" presId="urn:microsoft.com/office/officeart/2005/8/layout/list1"/>
    <dgm:cxn modelId="{C678992C-544F-49FF-A2C9-A9CFCCFACAB7}" type="presParOf" srcId="{5F3B45B3-B2BB-4109-B669-F768BC409BCB}" destId="{6747BF66-CBE9-4F55-8800-C8FDBD8FB4E6}" srcOrd="1" destOrd="0" presId="urn:microsoft.com/office/officeart/2005/8/layout/list1"/>
    <dgm:cxn modelId="{B91AC9DD-2480-401A-AF80-5032D013F22F}" type="presParOf" srcId="{DFDE52A5-5679-4A2F-966C-DF10EFA3A057}" destId="{AAC713F5-B6C7-41D8-A030-69AD2862C8B5}" srcOrd="1" destOrd="0" presId="urn:microsoft.com/office/officeart/2005/8/layout/list1"/>
    <dgm:cxn modelId="{3E897F0E-C969-4895-9E80-5A044F736E23}" type="presParOf" srcId="{DFDE52A5-5679-4A2F-966C-DF10EFA3A057}" destId="{361DF80E-D130-41F3-8643-BC41C31D6159}" srcOrd="2" destOrd="0" presId="urn:microsoft.com/office/officeart/2005/8/layout/list1"/>
    <dgm:cxn modelId="{0C0A0A58-CA04-4653-BAF5-8CED4F3214FD}" type="presParOf" srcId="{DFDE52A5-5679-4A2F-966C-DF10EFA3A057}" destId="{D9235FCF-C439-4240-9CB3-55DDE43823A5}" srcOrd="3" destOrd="0" presId="urn:microsoft.com/office/officeart/2005/8/layout/list1"/>
    <dgm:cxn modelId="{38DC3D28-382D-4148-A30F-A212F8B1F20D}" type="presParOf" srcId="{DFDE52A5-5679-4A2F-966C-DF10EFA3A057}" destId="{CB1DB1C9-73ED-4F97-A13E-0B0AD4DE30DB}" srcOrd="4" destOrd="0" presId="urn:microsoft.com/office/officeart/2005/8/layout/list1"/>
    <dgm:cxn modelId="{0AA07F30-8578-436E-99CC-C10B7676E6E5}" type="presParOf" srcId="{CB1DB1C9-73ED-4F97-A13E-0B0AD4DE30DB}" destId="{338E28EF-92E8-44EC-8320-B07838BF9918}" srcOrd="0" destOrd="0" presId="urn:microsoft.com/office/officeart/2005/8/layout/list1"/>
    <dgm:cxn modelId="{B17A731A-D2B1-4BB6-8C6D-0C98A84BCD33}" type="presParOf" srcId="{CB1DB1C9-73ED-4F97-A13E-0B0AD4DE30DB}" destId="{2661A65C-2F20-4A48-A355-0DD0E031C9A4}" srcOrd="1" destOrd="0" presId="urn:microsoft.com/office/officeart/2005/8/layout/list1"/>
    <dgm:cxn modelId="{9C957661-6E74-45E5-ADBF-F185D83799C8}" type="presParOf" srcId="{DFDE52A5-5679-4A2F-966C-DF10EFA3A057}" destId="{1283AD18-5ABF-4B17-B716-22F4BFA3A800}" srcOrd="5" destOrd="0" presId="urn:microsoft.com/office/officeart/2005/8/layout/list1"/>
    <dgm:cxn modelId="{AB927058-0838-4901-9694-D06D4E703007}" type="presParOf" srcId="{DFDE52A5-5679-4A2F-966C-DF10EFA3A057}" destId="{5BE331B9-0D3E-45F1-9982-F447A9644677}" srcOrd="6" destOrd="0" presId="urn:microsoft.com/office/officeart/2005/8/layout/list1"/>
    <dgm:cxn modelId="{3054B195-0933-48FF-9055-12A08E1D1256}" type="presParOf" srcId="{DFDE52A5-5679-4A2F-966C-DF10EFA3A057}" destId="{E79CBD86-C209-4356-AADD-32256EB0751A}" srcOrd="7" destOrd="0" presId="urn:microsoft.com/office/officeart/2005/8/layout/list1"/>
    <dgm:cxn modelId="{E70F328F-BCCF-4901-B26C-7009C74F793B}" type="presParOf" srcId="{DFDE52A5-5679-4A2F-966C-DF10EFA3A057}" destId="{5113AB26-48A9-4778-9192-46972914D6F6}" srcOrd="8" destOrd="0" presId="urn:microsoft.com/office/officeart/2005/8/layout/list1"/>
    <dgm:cxn modelId="{F2B50275-7C0B-4877-B18C-241EA01B03FB}" type="presParOf" srcId="{5113AB26-48A9-4778-9192-46972914D6F6}" destId="{5D03293C-5869-4270-AD04-30098CA78246}" srcOrd="0" destOrd="0" presId="urn:microsoft.com/office/officeart/2005/8/layout/list1"/>
    <dgm:cxn modelId="{474B55CC-4FE5-4018-BBFC-FF2A657AE034}" type="presParOf" srcId="{5113AB26-48A9-4778-9192-46972914D6F6}" destId="{AE207A0E-C2C3-499B-8CAC-8FDBC1C170D8}" srcOrd="1" destOrd="0" presId="urn:microsoft.com/office/officeart/2005/8/layout/list1"/>
    <dgm:cxn modelId="{CC3EB7C2-0A3C-4ABA-933A-955AEF2AEF4B}" type="presParOf" srcId="{DFDE52A5-5679-4A2F-966C-DF10EFA3A057}" destId="{B38F0B60-8913-406A-9FA0-C9EF07B78639}" srcOrd="9" destOrd="0" presId="urn:microsoft.com/office/officeart/2005/8/layout/list1"/>
    <dgm:cxn modelId="{9E53B811-7260-41EA-8445-53B6FFA93570}" type="presParOf" srcId="{DFDE52A5-5679-4A2F-966C-DF10EFA3A057}" destId="{0A387F61-855C-47FC-9479-0DCA60E081CB}" srcOrd="10" destOrd="0" presId="urn:microsoft.com/office/officeart/2005/8/layout/list1"/>
    <dgm:cxn modelId="{EDD01ECA-6028-4A9D-8243-BC2B3BEC8AF3}" type="presParOf" srcId="{DFDE52A5-5679-4A2F-966C-DF10EFA3A057}" destId="{8919FF90-4319-4CAC-8179-65768546B574}" srcOrd="11" destOrd="0" presId="urn:microsoft.com/office/officeart/2005/8/layout/list1"/>
    <dgm:cxn modelId="{8E7D62E3-2F85-4C6A-8869-AAD0ACB858B3}" type="presParOf" srcId="{DFDE52A5-5679-4A2F-966C-DF10EFA3A057}" destId="{77B7E5F7-FBA6-4064-A9D7-17A5CDBDB711}" srcOrd="12" destOrd="0" presId="urn:microsoft.com/office/officeart/2005/8/layout/list1"/>
    <dgm:cxn modelId="{DF404301-B3C1-40E0-BBDA-AF4E1046E755}" type="presParOf" srcId="{77B7E5F7-FBA6-4064-A9D7-17A5CDBDB711}" destId="{D3CE50A3-149B-42CD-954E-7E0BE02B0C46}" srcOrd="0" destOrd="0" presId="urn:microsoft.com/office/officeart/2005/8/layout/list1"/>
    <dgm:cxn modelId="{35FD0D88-6C27-40D3-8022-CDD3282AB64B}" type="presParOf" srcId="{77B7E5F7-FBA6-4064-A9D7-17A5CDBDB711}" destId="{813C0051-BA52-418D-B69B-B17E9AE0093A}" srcOrd="1" destOrd="0" presId="urn:microsoft.com/office/officeart/2005/8/layout/list1"/>
    <dgm:cxn modelId="{A37B8BBE-9453-4704-8F85-A10D61847B49}" type="presParOf" srcId="{DFDE52A5-5679-4A2F-966C-DF10EFA3A057}" destId="{93F1F832-B7AB-43F4-9B41-A5EA8C8C91E6}" srcOrd="13" destOrd="0" presId="urn:microsoft.com/office/officeart/2005/8/layout/list1"/>
    <dgm:cxn modelId="{F5847CBE-CD0E-4D1D-8B46-A38F9F9AC4B0}" type="presParOf" srcId="{DFDE52A5-5679-4A2F-966C-DF10EFA3A057}" destId="{A0BB2274-BB50-419B-B63A-5EAB8A00DC36}" srcOrd="14" destOrd="0" presId="urn:microsoft.com/office/officeart/2005/8/layout/list1"/>
    <dgm:cxn modelId="{7FD8392D-A9A7-4D7A-A2B1-EF0C686B9C55}" type="presParOf" srcId="{DFDE52A5-5679-4A2F-966C-DF10EFA3A057}" destId="{3F0D806D-C9D4-4A5D-8286-5ABB61732BCF}" srcOrd="15" destOrd="0" presId="urn:microsoft.com/office/officeart/2005/8/layout/list1"/>
    <dgm:cxn modelId="{D7AEE0FC-1ECB-451A-BFCC-5DE9F1D0DE93}" type="presParOf" srcId="{DFDE52A5-5679-4A2F-966C-DF10EFA3A057}" destId="{4B67D1A3-3BEA-4F05-ABE9-F8277544DD18}" srcOrd="16" destOrd="0" presId="urn:microsoft.com/office/officeart/2005/8/layout/list1"/>
    <dgm:cxn modelId="{36765CA4-132F-4015-83AC-EF26A2AE26B6}" type="presParOf" srcId="{4B67D1A3-3BEA-4F05-ABE9-F8277544DD18}" destId="{36A7FB59-4F3D-447C-A901-E9ACCF1224B8}" srcOrd="0" destOrd="0" presId="urn:microsoft.com/office/officeart/2005/8/layout/list1"/>
    <dgm:cxn modelId="{8A998F47-26A9-44D3-B3D1-78846E157EA6}" type="presParOf" srcId="{4B67D1A3-3BEA-4F05-ABE9-F8277544DD18}" destId="{6DCC741B-16B7-4ADE-9141-52353D8C2541}" srcOrd="1" destOrd="0" presId="urn:microsoft.com/office/officeart/2005/8/layout/list1"/>
    <dgm:cxn modelId="{4D9E6917-C5E0-4BE8-ADAF-7F337815EFA3}" type="presParOf" srcId="{DFDE52A5-5679-4A2F-966C-DF10EFA3A057}" destId="{1EAA112D-AB00-4AA8-B9DE-C7007AAC5C8D}" srcOrd="17" destOrd="0" presId="urn:microsoft.com/office/officeart/2005/8/layout/list1"/>
    <dgm:cxn modelId="{058B0E35-B128-4A66-A971-3C9407B64F29}" type="presParOf" srcId="{DFDE52A5-5679-4A2F-966C-DF10EFA3A057}" destId="{A0944294-1299-4BA6-A642-A111B3B20DC7}" srcOrd="18"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49BEA7D5-068F-41A0-A84A-BC3D3C52D966}"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5A6CA13D-BD86-414C-A7DF-361DCA4C73A9}">
      <dgm:prSet phldrT="[Text]"/>
      <dgm:spPr>
        <a:solidFill>
          <a:srgbClr val="65A98F"/>
        </a:solidFill>
      </dgm:spPr>
      <dgm:t>
        <a:bodyPr/>
        <a:lstStyle/>
        <a:p>
          <a:pPr>
            <a:buClrTx/>
            <a:buSzTx/>
            <a:buFont typeface="Wingdings" panose="05000000000000000000" pitchFamily="2" charset="2"/>
            <a:buChar char="§"/>
          </a:pPr>
          <a:r>
            <a:rPr lang="en-US" b="1">
              <a:solidFill>
                <a:schemeClr val="bg1"/>
              </a:solidFill>
              <a:latin typeface="+mn-lt"/>
              <a:ea typeface="Noto Sans" panose="020B0502040504020204" pitchFamily="34" charset="0"/>
              <a:cs typeface="Noto Sans" panose="020B0502040504020204" pitchFamily="34" charset="0"/>
            </a:rPr>
            <a:t>Safer Vehicles</a:t>
          </a:r>
          <a:endParaRPr lang="en-US" b="1">
            <a:solidFill>
              <a:schemeClr val="bg1"/>
            </a:solidFill>
            <a:latin typeface="+mn-lt"/>
          </a:endParaRPr>
        </a:p>
      </dgm:t>
    </dgm:pt>
    <dgm:pt modelId="{9A6C596B-4945-40C8-A43B-2CBE17B96081}" type="parTrans" cxnId="{0E20701A-F823-43C1-B74A-F43A6435F4D6}">
      <dgm:prSet/>
      <dgm:spPr/>
      <dgm:t>
        <a:bodyPr/>
        <a:lstStyle/>
        <a:p>
          <a:endParaRPr lang="en-US">
            <a:latin typeface="+mn-lt"/>
          </a:endParaRPr>
        </a:p>
      </dgm:t>
    </dgm:pt>
    <dgm:pt modelId="{E9AE37CC-A735-4DF2-BF70-0D3B4352DA60}" type="sibTrans" cxnId="{0E20701A-F823-43C1-B74A-F43A6435F4D6}">
      <dgm:prSet/>
      <dgm:spPr/>
      <dgm:t>
        <a:bodyPr/>
        <a:lstStyle/>
        <a:p>
          <a:endParaRPr lang="en-US">
            <a:latin typeface="+mn-lt"/>
          </a:endParaRPr>
        </a:p>
      </dgm:t>
    </dgm:pt>
    <dgm:pt modelId="{0DE2B2CC-1AB1-4AF5-9F1E-0366E424C69C}">
      <dgm:prSet custT="1"/>
      <dgm:spPr/>
      <dgm:t>
        <a:bodyPr/>
        <a:lstStyle/>
        <a:p>
          <a:r>
            <a:rPr lang="en-US" sz="1500">
              <a:solidFill>
                <a:schemeClr val="tx1"/>
              </a:solidFill>
              <a:latin typeface="+mn-lt"/>
              <a:ea typeface="Noto Sans" panose="020B0502040504020204" pitchFamily="34" charset="0"/>
              <a:cs typeface="Noto Sans" panose="020B0502040504020204" pitchFamily="34" charset="0"/>
            </a:rPr>
            <a:t>Alternate Road Vehicles</a:t>
          </a:r>
        </a:p>
      </dgm:t>
    </dgm:pt>
    <dgm:pt modelId="{9B76A867-DC14-4802-AC34-B5041F513963}" type="parTrans" cxnId="{625B4BAB-D9D3-47C4-A730-3146B4B9B0DA}">
      <dgm:prSet/>
      <dgm:spPr/>
      <dgm:t>
        <a:bodyPr/>
        <a:lstStyle/>
        <a:p>
          <a:endParaRPr lang="en-US">
            <a:latin typeface="+mn-lt"/>
          </a:endParaRPr>
        </a:p>
      </dgm:t>
    </dgm:pt>
    <dgm:pt modelId="{9F5B3FF4-A5E4-4DFD-AABF-1442406CD96F}" type="sibTrans" cxnId="{625B4BAB-D9D3-47C4-A730-3146B4B9B0DA}">
      <dgm:prSet/>
      <dgm:spPr/>
      <dgm:t>
        <a:bodyPr/>
        <a:lstStyle/>
        <a:p>
          <a:endParaRPr lang="en-US">
            <a:latin typeface="+mn-lt"/>
          </a:endParaRPr>
        </a:p>
      </dgm:t>
    </dgm:pt>
    <dgm:pt modelId="{390CE375-84D4-4C63-82BE-A88500B389F8}">
      <dgm:prSet custT="1"/>
      <dgm:spPr/>
      <dgm:t>
        <a:bodyPr/>
        <a:lstStyle/>
        <a:p>
          <a:r>
            <a:rPr lang="en-US" sz="1500">
              <a:solidFill>
                <a:schemeClr val="tx1"/>
              </a:solidFill>
              <a:latin typeface="+mn-lt"/>
              <a:ea typeface="Noto Sans" panose="020B0502040504020204" pitchFamily="34" charset="0"/>
              <a:cs typeface="Noto Sans" panose="020B0502040504020204" pitchFamily="34" charset="0"/>
            </a:rPr>
            <a:t>Commercial Motor Vehicles</a:t>
          </a:r>
        </a:p>
      </dgm:t>
    </dgm:pt>
    <dgm:pt modelId="{A274DFD4-CB97-404C-87ED-E3C532E2E163}" type="parTrans" cxnId="{583D37F3-7C0C-4D05-B1DD-5CA9F3B2C159}">
      <dgm:prSet/>
      <dgm:spPr/>
      <dgm:t>
        <a:bodyPr/>
        <a:lstStyle/>
        <a:p>
          <a:endParaRPr lang="en-US">
            <a:latin typeface="+mn-lt"/>
          </a:endParaRPr>
        </a:p>
      </dgm:t>
    </dgm:pt>
    <dgm:pt modelId="{3756192F-5B05-45F6-BE9E-67E2BD21B066}" type="sibTrans" cxnId="{583D37F3-7C0C-4D05-B1DD-5CA9F3B2C159}">
      <dgm:prSet/>
      <dgm:spPr/>
      <dgm:t>
        <a:bodyPr/>
        <a:lstStyle/>
        <a:p>
          <a:endParaRPr lang="en-US">
            <a:latin typeface="+mn-lt"/>
          </a:endParaRPr>
        </a:p>
      </dgm:t>
    </dgm:pt>
    <dgm:pt modelId="{C112DED2-36DB-4BD0-8266-7CAF6E2B83CD}">
      <dgm:prSet/>
      <dgm:spPr>
        <a:solidFill>
          <a:srgbClr val="F24A00"/>
        </a:solidFill>
      </dgm:spPr>
      <dgm:t>
        <a:bodyPr/>
        <a:lstStyle/>
        <a:p>
          <a:r>
            <a:rPr lang="en-US" b="1">
              <a:solidFill>
                <a:schemeClr val="bg1"/>
              </a:solidFill>
              <a:latin typeface="+mn-lt"/>
              <a:ea typeface="Noto Sans" panose="020B0502040504020204" pitchFamily="34" charset="0"/>
              <a:cs typeface="Noto Sans" panose="020B0502040504020204" pitchFamily="34" charset="0"/>
            </a:rPr>
            <a:t>Post-Crash Care</a:t>
          </a:r>
        </a:p>
      </dgm:t>
    </dgm:pt>
    <dgm:pt modelId="{7477E207-5169-4C4A-9DA9-D722A77B06A3}" type="parTrans" cxnId="{0FAC6789-2CEB-4EA0-8F09-124921A415E2}">
      <dgm:prSet/>
      <dgm:spPr/>
      <dgm:t>
        <a:bodyPr/>
        <a:lstStyle/>
        <a:p>
          <a:endParaRPr lang="en-US">
            <a:latin typeface="+mn-lt"/>
          </a:endParaRPr>
        </a:p>
      </dgm:t>
    </dgm:pt>
    <dgm:pt modelId="{9995A05A-0473-41DB-AF1A-057F266500B8}" type="sibTrans" cxnId="{0FAC6789-2CEB-4EA0-8F09-124921A415E2}">
      <dgm:prSet/>
      <dgm:spPr/>
      <dgm:t>
        <a:bodyPr/>
        <a:lstStyle/>
        <a:p>
          <a:endParaRPr lang="en-US">
            <a:latin typeface="+mn-lt"/>
          </a:endParaRPr>
        </a:p>
      </dgm:t>
    </dgm:pt>
    <dgm:pt modelId="{B9139FDD-4C87-477D-960C-AF2D353B74A0}">
      <dgm:prSet/>
      <dgm:spPr>
        <a:solidFill>
          <a:srgbClr val="FF8C00"/>
        </a:solidFill>
      </dgm:spPr>
      <dgm:t>
        <a:bodyPr/>
        <a:lstStyle/>
        <a:p>
          <a:r>
            <a:rPr lang="en-US" b="1">
              <a:solidFill>
                <a:schemeClr val="bg1"/>
              </a:solidFill>
              <a:latin typeface="+mn-lt"/>
              <a:ea typeface="Noto Sans" panose="020B0502040504020204" pitchFamily="34" charset="0"/>
              <a:cs typeface="Noto Sans" panose="020B0502040504020204" pitchFamily="34" charset="0"/>
            </a:rPr>
            <a:t>Data</a:t>
          </a:r>
        </a:p>
      </dgm:t>
    </dgm:pt>
    <dgm:pt modelId="{BEDA5680-3190-4D31-A06E-356CCA8F1539}" type="parTrans" cxnId="{D7CF8862-3C8F-4DF5-A99F-9F0655ABA3B0}">
      <dgm:prSet/>
      <dgm:spPr/>
      <dgm:t>
        <a:bodyPr/>
        <a:lstStyle/>
        <a:p>
          <a:endParaRPr lang="en-US">
            <a:latin typeface="+mn-lt"/>
          </a:endParaRPr>
        </a:p>
      </dgm:t>
    </dgm:pt>
    <dgm:pt modelId="{7AD28023-AD5B-4B1D-A689-360DB5DC2CDF}" type="sibTrans" cxnId="{D7CF8862-3C8F-4DF5-A99F-9F0655ABA3B0}">
      <dgm:prSet/>
      <dgm:spPr/>
      <dgm:t>
        <a:bodyPr/>
        <a:lstStyle/>
        <a:p>
          <a:endParaRPr lang="en-US">
            <a:latin typeface="+mn-lt"/>
          </a:endParaRPr>
        </a:p>
      </dgm:t>
    </dgm:pt>
    <dgm:pt modelId="{EFC5EB4D-B952-4324-AEBE-D01DB2B39CA9}" type="pres">
      <dgm:prSet presAssocID="{49BEA7D5-068F-41A0-A84A-BC3D3C52D966}" presName="linear" presStyleCnt="0">
        <dgm:presLayoutVars>
          <dgm:dir/>
          <dgm:animLvl val="lvl"/>
          <dgm:resizeHandles val="exact"/>
        </dgm:presLayoutVars>
      </dgm:prSet>
      <dgm:spPr/>
    </dgm:pt>
    <dgm:pt modelId="{1924F665-5D3D-4C5E-9432-F24C83DF82CF}" type="pres">
      <dgm:prSet presAssocID="{5A6CA13D-BD86-414C-A7DF-361DCA4C73A9}" presName="parentLin" presStyleCnt="0"/>
      <dgm:spPr/>
    </dgm:pt>
    <dgm:pt modelId="{CE251B48-E5C6-4450-A349-3406EF1B81FE}" type="pres">
      <dgm:prSet presAssocID="{5A6CA13D-BD86-414C-A7DF-361DCA4C73A9}" presName="parentLeftMargin" presStyleLbl="node1" presStyleIdx="0" presStyleCnt="3"/>
      <dgm:spPr/>
    </dgm:pt>
    <dgm:pt modelId="{2E2A4765-9E79-45D5-BEF2-6D082737D82F}" type="pres">
      <dgm:prSet presAssocID="{5A6CA13D-BD86-414C-A7DF-361DCA4C73A9}" presName="parentText" presStyleLbl="node1" presStyleIdx="0" presStyleCnt="3" custLinFactNeighborX="-932" custLinFactNeighborY="-304">
        <dgm:presLayoutVars>
          <dgm:chMax val="0"/>
          <dgm:bulletEnabled val="1"/>
        </dgm:presLayoutVars>
      </dgm:prSet>
      <dgm:spPr/>
    </dgm:pt>
    <dgm:pt modelId="{448FD226-B2E0-41FF-9BB8-EB7043099483}" type="pres">
      <dgm:prSet presAssocID="{5A6CA13D-BD86-414C-A7DF-361DCA4C73A9}" presName="negativeSpace" presStyleCnt="0"/>
      <dgm:spPr/>
    </dgm:pt>
    <dgm:pt modelId="{FBDD1F01-46AB-4824-A1AD-A8B887C2A255}" type="pres">
      <dgm:prSet presAssocID="{5A6CA13D-BD86-414C-A7DF-361DCA4C73A9}" presName="childText" presStyleLbl="conFgAcc1" presStyleIdx="0" presStyleCnt="3">
        <dgm:presLayoutVars>
          <dgm:bulletEnabled val="1"/>
        </dgm:presLayoutVars>
      </dgm:prSet>
      <dgm:spPr/>
    </dgm:pt>
    <dgm:pt modelId="{37FC42B8-6A79-46AD-8A84-E91E43CE2FE6}" type="pres">
      <dgm:prSet presAssocID="{E9AE37CC-A735-4DF2-BF70-0D3B4352DA60}" presName="spaceBetweenRectangles" presStyleCnt="0"/>
      <dgm:spPr/>
    </dgm:pt>
    <dgm:pt modelId="{4CEE74CD-8C6E-41F3-A24D-31D9B2B5364B}" type="pres">
      <dgm:prSet presAssocID="{C112DED2-36DB-4BD0-8266-7CAF6E2B83CD}" presName="parentLin" presStyleCnt="0"/>
      <dgm:spPr/>
    </dgm:pt>
    <dgm:pt modelId="{63D1EB99-18BF-45CA-85CC-AB9C42BE21FA}" type="pres">
      <dgm:prSet presAssocID="{C112DED2-36DB-4BD0-8266-7CAF6E2B83CD}" presName="parentLeftMargin" presStyleLbl="node1" presStyleIdx="0" presStyleCnt="3"/>
      <dgm:spPr/>
    </dgm:pt>
    <dgm:pt modelId="{8D0EA8BA-0C81-4421-B044-5BC7C0643677}" type="pres">
      <dgm:prSet presAssocID="{C112DED2-36DB-4BD0-8266-7CAF6E2B83CD}" presName="parentText" presStyleLbl="node1" presStyleIdx="1" presStyleCnt="3">
        <dgm:presLayoutVars>
          <dgm:chMax val="0"/>
          <dgm:bulletEnabled val="1"/>
        </dgm:presLayoutVars>
      </dgm:prSet>
      <dgm:spPr/>
    </dgm:pt>
    <dgm:pt modelId="{2B4E18D0-117C-4380-AA5D-E54A0E320518}" type="pres">
      <dgm:prSet presAssocID="{C112DED2-36DB-4BD0-8266-7CAF6E2B83CD}" presName="negativeSpace" presStyleCnt="0"/>
      <dgm:spPr/>
    </dgm:pt>
    <dgm:pt modelId="{6A8A7131-BE2C-474C-B7A4-E0DC7AFAFB64}" type="pres">
      <dgm:prSet presAssocID="{C112DED2-36DB-4BD0-8266-7CAF6E2B83CD}" presName="childText" presStyleLbl="conFgAcc1" presStyleIdx="1" presStyleCnt="3">
        <dgm:presLayoutVars>
          <dgm:bulletEnabled val="1"/>
        </dgm:presLayoutVars>
      </dgm:prSet>
      <dgm:spPr/>
    </dgm:pt>
    <dgm:pt modelId="{43D408E6-F7BC-4A8E-A509-439C52669EF5}" type="pres">
      <dgm:prSet presAssocID="{9995A05A-0473-41DB-AF1A-057F266500B8}" presName="spaceBetweenRectangles" presStyleCnt="0"/>
      <dgm:spPr/>
    </dgm:pt>
    <dgm:pt modelId="{DC7EFDED-A8F6-4B21-9CA3-C01B1510108F}" type="pres">
      <dgm:prSet presAssocID="{B9139FDD-4C87-477D-960C-AF2D353B74A0}" presName="parentLin" presStyleCnt="0"/>
      <dgm:spPr/>
    </dgm:pt>
    <dgm:pt modelId="{577B8986-EE5F-47FB-AD6A-F23C33A05F3C}" type="pres">
      <dgm:prSet presAssocID="{B9139FDD-4C87-477D-960C-AF2D353B74A0}" presName="parentLeftMargin" presStyleLbl="node1" presStyleIdx="1" presStyleCnt="3"/>
      <dgm:spPr/>
    </dgm:pt>
    <dgm:pt modelId="{47D67B6C-F1F3-4DFB-8DF9-149006AE5545}" type="pres">
      <dgm:prSet presAssocID="{B9139FDD-4C87-477D-960C-AF2D353B74A0}" presName="parentText" presStyleLbl="node1" presStyleIdx="2" presStyleCnt="3">
        <dgm:presLayoutVars>
          <dgm:chMax val="0"/>
          <dgm:bulletEnabled val="1"/>
        </dgm:presLayoutVars>
      </dgm:prSet>
      <dgm:spPr/>
    </dgm:pt>
    <dgm:pt modelId="{AA744D64-A36B-4340-8E90-E559AE083FC8}" type="pres">
      <dgm:prSet presAssocID="{B9139FDD-4C87-477D-960C-AF2D353B74A0}" presName="negativeSpace" presStyleCnt="0"/>
      <dgm:spPr/>
    </dgm:pt>
    <dgm:pt modelId="{ECA7953B-2400-4906-B1E3-C2D550B645A4}" type="pres">
      <dgm:prSet presAssocID="{B9139FDD-4C87-477D-960C-AF2D353B74A0}" presName="childText" presStyleLbl="conFgAcc1" presStyleIdx="2" presStyleCnt="3">
        <dgm:presLayoutVars>
          <dgm:bulletEnabled val="1"/>
        </dgm:presLayoutVars>
      </dgm:prSet>
      <dgm:spPr/>
    </dgm:pt>
  </dgm:ptLst>
  <dgm:cxnLst>
    <dgm:cxn modelId="{FB4E3B00-8E3B-44A8-9754-52283885BCEC}" type="presOf" srcId="{0DE2B2CC-1AB1-4AF5-9F1E-0366E424C69C}" destId="{FBDD1F01-46AB-4824-A1AD-A8B887C2A255}" srcOrd="0" destOrd="0" presId="urn:microsoft.com/office/officeart/2005/8/layout/list1"/>
    <dgm:cxn modelId="{FF952A09-26B5-499C-9C54-85CAF408C424}" type="presOf" srcId="{B9139FDD-4C87-477D-960C-AF2D353B74A0}" destId="{577B8986-EE5F-47FB-AD6A-F23C33A05F3C}" srcOrd="0" destOrd="0" presId="urn:microsoft.com/office/officeart/2005/8/layout/list1"/>
    <dgm:cxn modelId="{BE5E9D0C-6D96-4DDD-A73E-DC477084EAC6}" type="presOf" srcId="{B9139FDD-4C87-477D-960C-AF2D353B74A0}" destId="{47D67B6C-F1F3-4DFB-8DF9-149006AE5545}" srcOrd="1" destOrd="0" presId="urn:microsoft.com/office/officeart/2005/8/layout/list1"/>
    <dgm:cxn modelId="{0E20701A-F823-43C1-B74A-F43A6435F4D6}" srcId="{49BEA7D5-068F-41A0-A84A-BC3D3C52D966}" destId="{5A6CA13D-BD86-414C-A7DF-361DCA4C73A9}" srcOrd="0" destOrd="0" parTransId="{9A6C596B-4945-40C8-A43B-2CBE17B96081}" sibTransId="{E9AE37CC-A735-4DF2-BF70-0D3B4352DA60}"/>
    <dgm:cxn modelId="{D7CF8862-3C8F-4DF5-A99F-9F0655ABA3B0}" srcId="{49BEA7D5-068F-41A0-A84A-BC3D3C52D966}" destId="{B9139FDD-4C87-477D-960C-AF2D353B74A0}" srcOrd="2" destOrd="0" parTransId="{BEDA5680-3190-4D31-A06E-356CCA8F1539}" sibTransId="{7AD28023-AD5B-4B1D-A689-360DB5DC2CDF}"/>
    <dgm:cxn modelId="{0FAC6789-2CEB-4EA0-8F09-124921A415E2}" srcId="{49BEA7D5-068F-41A0-A84A-BC3D3C52D966}" destId="{C112DED2-36DB-4BD0-8266-7CAF6E2B83CD}" srcOrd="1" destOrd="0" parTransId="{7477E207-5169-4C4A-9DA9-D722A77B06A3}" sibTransId="{9995A05A-0473-41DB-AF1A-057F266500B8}"/>
    <dgm:cxn modelId="{017CFE9E-2D95-46D9-B99C-0A2CF212B086}" type="presOf" srcId="{5A6CA13D-BD86-414C-A7DF-361DCA4C73A9}" destId="{2E2A4765-9E79-45D5-BEF2-6D082737D82F}" srcOrd="1" destOrd="0" presId="urn:microsoft.com/office/officeart/2005/8/layout/list1"/>
    <dgm:cxn modelId="{625B4BAB-D9D3-47C4-A730-3146B4B9B0DA}" srcId="{5A6CA13D-BD86-414C-A7DF-361DCA4C73A9}" destId="{0DE2B2CC-1AB1-4AF5-9F1E-0366E424C69C}" srcOrd="0" destOrd="0" parTransId="{9B76A867-DC14-4802-AC34-B5041F513963}" sibTransId="{9F5B3FF4-A5E4-4DFD-AABF-1442406CD96F}"/>
    <dgm:cxn modelId="{283FA6B9-D981-427D-94B2-25F1BE37E4AB}" type="presOf" srcId="{49BEA7D5-068F-41A0-A84A-BC3D3C52D966}" destId="{EFC5EB4D-B952-4324-AEBE-D01DB2B39CA9}" srcOrd="0" destOrd="0" presId="urn:microsoft.com/office/officeart/2005/8/layout/list1"/>
    <dgm:cxn modelId="{9B3B5DC7-C313-4466-81A9-FC42E65AB826}" type="presOf" srcId="{C112DED2-36DB-4BD0-8266-7CAF6E2B83CD}" destId="{8D0EA8BA-0C81-4421-B044-5BC7C0643677}" srcOrd="1" destOrd="0" presId="urn:microsoft.com/office/officeart/2005/8/layout/list1"/>
    <dgm:cxn modelId="{92BA60CB-E2CE-4617-B4DC-24275465118A}" type="presOf" srcId="{C112DED2-36DB-4BD0-8266-7CAF6E2B83CD}" destId="{63D1EB99-18BF-45CA-85CC-AB9C42BE21FA}" srcOrd="0" destOrd="0" presId="urn:microsoft.com/office/officeart/2005/8/layout/list1"/>
    <dgm:cxn modelId="{583D37F3-7C0C-4D05-B1DD-5CA9F3B2C159}" srcId="{5A6CA13D-BD86-414C-A7DF-361DCA4C73A9}" destId="{390CE375-84D4-4C63-82BE-A88500B389F8}" srcOrd="1" destOrd="0" parTransId="{A274DFD4-CB97-404C-87ED-E3C532E2E163}" sibTransId="{3756192F-5B05-45F6-BE9E-67E2BD21B066}"/>
    <dgm:cxn modelId="{A0D084F8-0416-4D02-8E63-C5EBFE55CB11}" type="presOf" srcId="{5A6CA13D-BD86-414C-A7DF-361DCA4C73A9}" destId="{CE251B48-E5C6-4450-A349-3406EF1B81FE}" srcOrd="0" destOrd="0" presId="urn:microsoft.com/office/officeart/2005/8/layout/list1"/>
    <dgm:cxn modelId="{6422B9F8-84D3-4C4C-8163-222FE53866FB}" type="presOf" srcId="{390CE375-84D4-4C63-82BE-A88500B389F8}" destId="{FBDD1F01-46AB-4824-A1AD-A8B887C2A255}" srcOrd="0" destOrd="1" presId="urn:microsoft.com/office/officeart/2005/8/layout/list1"/>
    <dgm:cxn modelId="{DF20D8CA-9443-49DB-8891-2AD8CE3D0805}" type="presParOf" srcId="{EFC5EB4D-B952-4324-AEBE-D01DB2B39CA9}" destId="{1924F665-5D3D-4C5E-9432-F24C83DF82CF}" srcOrd="0" destOrd="0" presId="urn:microsoft.com/office/officeart/2005/8/layout/list1"/>
    <dgm:cxn modelId="{4BEDFFFC-2992-4155-9482-1A6644E9DA8A}" type="presParOf" srcId="{1924F665-5D3D-4C5E-9432-F24C83DF82CF}" destId="{CE251B48-E5C6-4450-A349-3406EF1B81FE}" srcOrd="0" destOrd="0" presId="urn:microsoft.com/office/officeart/2005/8/layout/list1"/>
    <dgm:cxn modelId="{AD36E1CA-9307-48C3-BCA1-06922DF4B0E7}" type="presParOf" srcId="{1924F665-5D3D-4C5E-9432-F24C83DF82CF}" destId="{2E2A4765-9E79-45D5-BEF2-6D082737D82F}" srcOrd="1" destOrd="0" presId="urn:microsoft.com/office/officeart/2005/8/layout/list1"/>
    <dgm:cxn modelId="{386DB80B-18A5-4DDA-B479-2BE8F5301941}" type="presParOf" srcId="{EFC5EB4D-B952-4324-AEBE-D01DB2B39CA9}" destId="{448FD226-B2E0-41FF-9BB8-EB7043099483}" srcOrd="1" destOrd="0" presId="urn:microsoft.com/office/officeart/2005/8/layout/list1"/>
    <dgm:cxn modelId="{2DBDE7F6-214A-4194-9639-763A894C8226}" type="presParOf" srcId="{EFC5EB4D-B952-4324-AEBE-D01DB2B39CA9}" destId="{FBDD1F01-46AB-4824-A1AD-A8B887C2A255}" srcOrd="2" destOrd="0" presId="urn:microsoft.com/office/officeart/2005/8/layout/list1"/>
    <dgm:cxn modelId="{24352B88-0434-4AE0-80F1-62EA06B51757}" type="presParOf" srcId="{EFC5EB4D-B952-4324-AEBE-D01DB2B39CA9}" destId="{37FC42B8-6A79-46AD-8A84-E91E43CE2FE6}" srcOrd="3" destOrd="0" presId="urn:microsoft.com/office/officeart/2005/8/layout/list1"/>
    <dgm:cxn modelId="{E122143D-5128-4FF4-8C39-6730C734DA9A}" type="presParOf" srcId="{EFC5EB4D-B952-4324-AEBE-D01DB2B39CA9}" destId="{4CEE74CD-8C6E-41F3-A24D-31D9B2B5364B}" srcOrd="4" destOrd="0" presId="urn:microsoft.com/office/officeart/2005/8/layout/list1"/>
    <dgm:cxn modelId="{04985B02-F138-4569-998D-589B31347243}" type="presParOf" srcId="{4CEE74CD-8C6E-41F3-A24D-31D9B2B5364B}" destId="{63D1EB99-18BF-45CA-85CC-AB9C42BE21FA}" srcOrd="0" destOrd="0" presId="urn:microsoft.com/office/officeart/2005/8/layout/list1"/>
    <dgm:cxn modelId="{814FE26C-ABFE-4F2E-A58E-C676997E3450}" type="presParOf" srcId="{4CEE74CD-8C6E-41F3-A24D-31D9B2B5364B}" destId="{8D0EA8BA-0C81-4421-B044-5BC7C0643677}" srcOrd="1" destOrd="0" presId="urn:microsoft.com/office/officeart/2005/8/layout/list1"/>
    <dgm:cxn modelId="{D5B1FF25-2EA8-4EB3-A3C5-DD4C9DDC7BB2}" type="presParOf" srcId="{EFC5EB4D-B952-4324-AEBE-D01DB2B39CA9}" destId="{2B4E18D0-117C-4380-AA5D-E54A0E320518}" srcOrd="5" destOrd="0" presId="urn:microsoft.com/office/officeart/2005/8/layout/list1"/>
    <dgm:cxn modelId="{68A25E1A-6807-4E04-8032-49F54D013884}" type="presParOf" srcId="{EFC5EB4D-B952-4324-AEBE-D01DB2B39CA9}" destId="{6A8A7131-BE2C-474C-B7A4-E0DC7AFAFB64}" srcOrd="6" destOrd="0" presId="urn:microsoft.com/office/officeart/2005/8/layout/list1"/>
    <dgm:cxn modelId="{A4E661E3-261B-49D4-B31D-AD00EF79EAE6}" type="presParOf" srcId="{EFC5EB4D-B952-4324-AEBE-D01DB2B39CA9}" destId="{43D408E6-F7BC-4A8E-A509-439C52669EF5}" srcOrd="7" destOrd="0" presId="urn:microsoft.com/office/officeart/2005/8/layout/list1"/>
    <dgm:cxn modelId="{602FCE08-7E20-4E9B-A892-B36A05C6F6B1}" type="presParOf" srcId="{EFC5EB4D-B952-4324-AEBE-D01DB2B39CA9}" destId="{DC7EFDED-A8F6-4B21-9CA3-C01B1510108F}" srcOrd="8" destOrd="0" presId="urn:microsoft.com/office/officeart/2005/8/layout/list1"/>
    <dgm:cxn modelId="{7E5AB950-5C24-4F34-9F51-BF1F4D21878C}" type="presParOf" srcId="{DC7EFDED-A8F6-4B21-9CA3-C01B1510108F}" destId="{577B8986-EE5F-47FB-AD6A-F23C33A05F3C}" srcOrd="0" destOrd="0" presId="urn:microsoft.com/office/officeart/2005/8/layout/list1"/>
    <dgm:cxn modelId="{946CF64D-A169-4A8F-9CBC-6DDD074ED1F0}" type="presParOf" srcId="{DC7EFDED-A8F6-4B21-9CA3-C01B1510108F}" destId="{47D67B6C-F1F3-4DFB-8DF9-149006AE5545}" srcOrd="1" destOrd="0" presId="urn:microsoft.com/office/officeart/2005/8/layout/list1"/>
    <dgm:cxn modelId="{6D799727-4023-4C09-9C1C-3C762FEC45F9}" type="presParOf" srcId="{EFC5EB4D-B952-4324-AEBE-D01DB2B39CA9}" destId="{AA744D64-A36B-4340-8E90-E559AE083FC8}" srcOrd="9" destOrd="0" presId="urn:microsoft.com/office/officeart/2005/8/layout/list1"/>
    <dgm:cxn modelId="{517775E5-76BE-4B8F-9A06-F47CBF522F6F}" type="presParOf" srcId="{EFC5EB4D-B952-4324-AEBE-D01DB2B39CA9}" destId="{ECA7953B-2400-4906-B1E3-C2D550B645A4}"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699FF3-CFCC-487B-8B0F-038586F37C3F}">
      <dsp:nvSpPr>
        <dsp:cNvPr id="0" name=""/>
        <dsp:cNvSpPr/>
      </dsp:nvSpPr>
      <dsp:spPr>
        <a:xfrm>
          <a:off x="0" y="0"/>
          <a:ext cx="3244465" cy="593210"/>
        </a:xfrm>
        <a:prstGeom prst="roundRect">
          <a:avLst>
            <a:gd name="adj" fmla="val 10000"/>
          </a:avLst>
        </a:prstGeom>
        <a:solidFill>
          <a:srgbClr val="F24A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a:latin typeface="+mj-lt"/>
              <a:ea typeface="+mn-ea"/>
              <a:cs typeface="+mn-cs"/>
            </a:rPr>
            <a:t>Potential for Safety Improvement</a:t>
          </a:r>
        </a:p>
      </dsp:txBody>
      <dsp:txXfrm>
        <a:off x="17375" y="17375"/>
        <a:ext cx="2534938" cy="558460"/>
      </dsp:txXfrm>
    </dsp:sp>
    <dsp:sp modelId="{E391C9E6-E254-4D8A-BC65-71526F4DD2DE}">
      <dsp:nvSpPr>
        <dsp:cNvPr id="0" name=""/>
        <dsp:cNvSpPr/>
      </dsp:nvSpPr>
      <dsp:spPr>
        <a:xfrm>
          <a:off x="242281" y="675600"/>
          <a:ext cx="3244465" cy="593210"/>
        </a:xfrm>
        <a:prstGeom prst="roundRect">
          <a:avLst>
            <a:gd name="adj" fmla="val 10000"/>
          </a:avLst>
        </a:prstGeom>
        <a:solidFill>
          <a:srgbClr val="295F99"/>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a:latin typeface="+mj-lt"/>
              <a:ea typeface="+mn-ea"/>
              <a:cs typeface="+mn-cs"/>
            </a:rPr>
            <a:t>Vulnerable Road User High Risk Areas</a:t>
          </a:r>
        </a:p>
      </dsp:txBody>
      <dsp:txXfrm>
        <a:off x="259656" y="692975"/>
        <a:ext cx="2581846" cy="558460"/>
      </dsp:txXfrm>
    </dsp:sp>
    <dsp:sp modelId="{96C9C426-A486-4414-9E6D-1AB4C244ABAE}">
      <dsp:nvSpPr>
        <dsp:cNvPr id="0" name=""/>
        <dsp:cNvSpPr/>
      </dsp:nvSpPr>
      <dsp:spPr>
        <a:xfrm>
          <a:off x="484562" y="1351201"/>
          <a:ext cx="3244465" cy="593210"/>
        </a:xfrm>
        <a:prstGeom prst="roundRect">
          <a:avLst>
            <a:gd name="adj" fmla="val 10000"/>
          </a:avLst>
        </a:prstGeom>
        <a:solidFill>
          <a:srgbClr val="65A98F"/>
        </a:solidFill>
        <a:ln>
          <a:solidFill>
            <a:srgbClr val="65A98F"/>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a:latin typeface="+mj-lt"/>
              <a:ea typeface="+mn-ea"/>
              <a:cs typeface="+mn-cs"/>
            </a:rPr>
            <a:t>Equity Priority Areas</a:t>
          </a:r>
        </a:p>
      </dsp:txBody>
      <dsp:txXfrm>
        <a:off x="501937" y="1368576"/>
        <a:ext cx="2581846" cy="558460"/>
      </dsp:txXfrm>
    </dsp:sp>
    <dsp:sp modelId="{0F934D68-34A1-4C21-BEAC-65ECE71846ED}">
      <dsp:nvSpPr>
        <dsp:cNvPr id="0" name=""/>
        <dsp:cNvSpPr/>
      </dsp:nvSpPr>
      <dsp:spPr>
        <a:xfrm>
          <a:off x="726844" y="2026801"/>
          <a:ext cx="3244465" cy="593210"/>
        </a:xfrm>
        <a:prstGeom prst="roundRect">
          <a:avLst>
            <a:gd name="adj" fmla="val 10000"/>
          </a:avLst>
        </a:prstGeom>
        <a:solidFill>
          <a:srgbClr val="FF8C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a:latin typeface="+mj-lt"/>
              <a:ea typeface="+mn-ea"/>
              <a:cs typeface="+mn-cs"/>
            </a:rPr>
            <a:t>Other Planning Factors</a:t>
          </a:r>
        </a:p>
      </dsp:txBody>
      <dsp:txXfrm>
        <a:off x="744219" y="2044176"/>
        <a:ext cx="2581846" cy="558460"/>
      </dsp:txXfrm>
    </dsp:sp>
    <dsp:sp modelId="{6ED4F633-1B69-473F-AB8A-9D5461FF6F05}">
      <dsp:nvSpPr>
        <dsp:cNvPr id="0" name=""/>
        <dsp:cNvSpPr/>
      </dsp:nvSpPr>
      <dsp:spPr>
        <a:xfrm>
          <a:off x="969125" y="2702402"/>
          <a:ext cx="3244465" cy="593210"/>
        </a:xfrm>
        <a:prstGeom prst="roundRect">
          <a:avLst>
            <a:gd name="adj" fmla="val 10000"/>
          </a:avLst>
        </a:prstGeom>
        <a:solidFill>
          <a:srgbClr val="295F99"/>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a:latin typeface="+mj-lt"/>
              <a:ea typeface="+mn-ea"/>
              <a:cs typeface="+mn-cs"/>
            </a:rPr>
            <a:t>Community Engagement</a:t>
          </a:r>
        </a:p>
      </dsp:txBody>
      <dsp:txXfrm>
        <a:off x="986500" y="2719777"/>
        <a:ext cx="2581846" cy="558460"/>
      </dsp:txXfrm>
    </dsp:sp>
    <dsp:sp modelId="{6CD19C0E-863A-465B-B054-5EB4ED06CC61}">
      <dsp:nvSpPr>
        <dsp:cNvPr id="0" name=""/>
        <dsp:cNvSpPr/>
      </dsp:nvSpPr>
      <dsp:spPr>
        <a:xfrm>
          <a:off x="2858878" y="433373"/>
          <a:ext cx="385586" cy="385586"/>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b="1" kern="1200">
            <a:solidFill>
              <a:sysClr val="windowText" lastClr="000000">
                <a:hueOff val="0"/>
                <a:satOff val="0"/>
                <a:lumOff val="0"/>
                <a:alphaOff val="0"/>
              </a:sysClr>
            </a:solidFill>
            <a:latin typeface="+mj-lt"/>
            <a:ea typeface="+mn-ea"/>
            <a:cs typeface="+mn-cs"/>
          </a:endParaRPr>
        </a:p>
      </dsp:txBody>
      <dsp:txXfrm>
        <a:off x="2945635" y="433373"/>
        <a:ext cx="212072" cy="290153"/>
      </dsp:txXfrm>
    </dsp:sp>
    <dsp:sp modelId="{52607237-4EAF-496E-A123-69EC5567FD7C}">
      <dsp:nvSpPr>
        <dsp:cNvPr id="0" name=""/>
        <dsp:cNvSpPr/>
      </dsp:nvSpPr>
      <dsp:spPr>
        <a:xfrm>
          <a:off x="3101159" y="1108973"/>
          <a:ext cx="385586" cy="385586"/>
        </a:xfrm>
        <a:prstGeom prst="downArrow">
          <a:avLst>
            <a:gd name="adj1" fmla="val 55000"/>
            <a:gd name="adj2" fmla="val 45000"/>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b="1" kern="1200">
            <a:solidFill>
              <a:sysClr val="windowText" lastClr="000000">
                <a:hueOff val="0"/>
                <a:satOff val="0"/>
                <a:lumOff val="0"/>
                <a:alphaOff val="0"/>
              </a:sysClr>
            </a:solidFill>
            <a:latin typeface="+mj-lt"/>
            <a:ea typeface="+mn-ea"/>
            <a:cs typeface="+mn-cs"/>
          </a:endParaRPr>
        </a:p>
      </dsp:txBody>
      <dsp:txXfrm>
        <a:off x="3187916" y="1108973"/>
        <a:ext cx="212072" cy="290153"/>
      </dsp:txXfrm>
    </dsp:sp>
    <dsp:sp modelId="{76AE5520-FA5D-4A6E-BCA6-3F3FC185D3A8}">
      <dsp:nvSpPr>
        <dsp:cNvPr id="0" name=""/>
        <dsp:cNvSpPr/>
      </dsp:nvSpPr>
      <dsp:spPr>
        <a:xfrm>
          <a:off x="3343441" y="1774687"/>
          <a:ext cx="385586" cy="385586"/>
        </a:xfrm>
        <a:prstGeom prst="downArrow">
          <a:avLst>
            <a:gd name="adj1" fmla="val 55000"/>
            <a:gd name="adj2" fmla="val 45000"/>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b="1" kern="1200">
            <a:solidFill>
              <a:sysClr val="windowText" lastClr="000000">
                <a:hueOff val="0"/>
                <a:satOff val="0"/>
                <a:lumOff val="0"/>
                <a:alphaOff val="0"/>
              </a:sysClr>
            </a:solidFill>
            <a:latin typeface="+mj-lt"/>
            <a:ea typeface="+mn-ea"/>
            <a:cs typeface="+mn-cs"/>
          </a:endParaRPr>
        </a:p>
      </dsp:txBody>
      <dsp:txXfrm>
        <a:off x="3430198" y="1774687"/>
        <a:ext cx="212072" cy="290153"/>
      </dsp:txXfrm>
    </dsp:sp>
    <dsp:sp modelId="{6E969934-AEA0-4A7C-9D6B-1AABFD27C195}">
      <dsp:nvSpPr>
        <dsp:cNvPr id="0" name=""/>
        <dsp:cNvSpPr/>
      </dsp:nvSpPr>
      <dsp:spPr>
        <a:xfrm>
          <a:off x="3585722" y="2456879"/>
          <a:ext cx="385586" cy="385586"/>
        </a:xfrm>
        <a:prstGeom prst="downArrow">
          <a:avLst>
            <a:gd name="adj1" fmla="val 55000"/>
            <a:gd name="adj2" fmla="val 45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b="1" kern="1200">
            <a:latin typeface="+mj-lt"/>
          </a:endParaRPr>
        </a:p>
      </dsp:txBody>
      <dsp:txXfrm>
        <a:off x="3672479" y="2456879"/>
        <a:ext cx="212072" cy="29015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1DF80E-D130-41F3-8643-BC41C31D6159}">
      <dsp:nvSpPr>
        <dsp:cNvPr id="0" name=""/>
        <dsp:cNvSpPr/>
      </dsp:nvSpPr>
      <dsp:spPr>
        <a:xfrm>
          <a:off x="0" y="311918"/>
          <a:ext cx="5634469"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6747BF66-CBE9-4F55-8800-C8FDBD8FB4E6}">
      <dsp:nvSpPr>
        <dsp:cNvPr id="0" name=""/>
        <dsp:cNvSpPr/>
      </dsp:nvSpPr>
      <dsp:spPr>
        <a:xfrm>
          <a:off x="281723" y="120038"/>
          <a:ext cx="3944128" cy="383760"/>
        </a:xfrm>
        <a:prstGeom prst="roundRect">
          <a:avLst/>
        </a:prstGeom>
        <a:solidFill>
          <a:srgbClr val="295F99"/>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9079" tIns="0" rIns="149079" bIns="0" numCol="1" spcCol="1270" anchor="ctr" anchorCtr="0">
          <a:noAutofit/>
        </a:bodyPr>
        <a:lstStyle/>
        <a:p>
          <a:pPr marL="0" lvl="0" indent="0" algn="l" defTabSz="889000">
            <a:lnSpc>
              <a:spcPct val="90000"/>
            </a:lnSpc>
            <a:spcBef>
              <a:spcPct val="0"/>
            </a:spcBef>
            <a:spcAft>
              <a:spcPct val="35000"/>
            </a:spcAft>
            <a:buNone/>
          </a:pPr>
          <a:r>
            <a:rPr lang="en-US" sz="2000" b="1" kern="1200"/>
            <a:t>Intersections​</a:t>
          </a:r>
        </a:p>
      </dsp:txBody>
      <dsp:txXfrm>
        <a:off x="300457" y="138772"/>
        <a:ext cx="3906660" cy="346292"/>
      </dsp:txXfrm>
    </dsp:sp>
    <dsp:sp modelId="{5BE331B9-0D3E-45F1-9982-F447A9644677}">
      <dsp:nvSpPr>
        <dsp:cNvPr id="0" name=""/>
        <dsp:cNvSpPr/>
      </dsp:nvSpPr>
      <dsp:spPr>
        <a:xfrm>
          <a:off x="0" y="901598"/>
          <a:ext cx="5634469"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2661A65C-2F20-4A48-A355-0DD0E031C9A4}">
      <dsp:nvSpPr>
        <dsp:cNvPr id="0" name=""/>
        <dsp:cNvSpPr/>
      </dsp:nvSpPr>
      <dsp:spPr>
        <a:xfrm>
          <a:off x="281723" y="709718"/>
          <a:ext cx="3944128" cy="383760"/>
        </a:xfrm>
        <a:prstGeom prst="roundRect">
          <a:avLst/>
        </a:prstGeom>
        <a:solidFill>
          <a:srgbClr val="FF8C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9079" tIns="0" rIns="149079" bIns="0" numCol="1" spcCol="1270" anchor="ctr" anchorCtr="0">
          <a:noAutofit/>
        </a:bodyPr>
        <a:lstStyle/>
        <a:p>
          <a:pPr marL="0" lvl="0" indent="0" algn="l" defTabSz="889000">
            <a:lnSpc>
              <a:spcPct val="90000"/>
            </a:lnSpc>
            <a:spcBef>
              <a:spcPct val="0"/>
            </a:spcBef>
            <a:spcAft>
              <a:spcPct val="35000"/>
            </a:spcAft>
            <a:buNone/>
          </a:pPr>
          <a:r>
            <a:rPr lang="en-US" sz="2000" b="1" kern="1200"/>
            <a:t>Vulnerable Road Users</a:t>
          </a:r>
        </a:p>
      </dsp:txBody>
      <dsp:txXfrm>
        <a:off x="300457" y="728452"/>
        <a:ext cx="3906660" cy="346292"/>
      </dsp:txXfrm>
    </dsp:sp>
    <dsp:sp modelId="{0A387F61-855C-47FC-9479-0DCA60E081CB}">
      <dsp:nvSpPr>
        <dsp:cNvPr id="0" name=""/>
        <dsp:cNvSpPr/>
      </dsp:nvSpPr>
      <dsp:spPr>
        <a:xfrm>
          <a:off x="0" y="1491278"/>
          <a:ext cx="5634469"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E207A0E-C2C3-499B-8CAC-8FDBC1C170D8}">
      <dsp:nvSpPr>
        <dsp:cNvPr id="0" name=""/>
        <dsp:cNvSpPr/>
      </dsp:nvSpPr>
      <dsp:spPr>
        <a:xfrm>
          <a:off x="281723" y="1299398"/>
          <a:ext cx="3944128" cy="383760"/>
        </a:xfrm>
        <a:prstGeom prst="roundRect">
          <a:avLst/>
        </a:prstGeom>
        <a:solidFill>
          <a:srgbClr val="F24A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9079" tIns="0" rIns="149079" bIns="0" numCol="1" spcCol="1270" anchor="ctr" anchorCtr="0">
          <a:noAutofit/>
        </a:bodyPr>
        <a:lstStyle/>
        <a:p>
          <a:pPr marL="0" lvl="0" indent="0" algn="l" defTabSz="889000">
            <a:lnSpc>
              <a:spcPct val="90000"/>
            </a:lnSpc>
            <a:spcBef>
              <a:spcPct val="0"/>
            </a:spcBef>
            <a:spcAft>
              <a:spcPct val="35000"/>
            </a:spcAft>
            <a:buNone/>
          </a:pPr>
          <a:r>
            <a:rPr lang="en-US" sz="2000" b="1" kern="1200"/>
            <a:t>​Roadway Departures</a:t>
          </a:r>
        </a:p>
      </dsp:txBody>
      <dsp:txXfrm>
        <a:off x="300457" y="1318132"/>
        <a:ext cx="3906660" cy="346292"/>
      </dsp:txXfrm>
    </dsp:sp>
    <dsp:sp modelId="{A0BB2274-BB50-419B-B63A-5EAB8A00DC36}">
      <dsp:nvSpPr>
        <dsp:cNvPr id="0" name=""/>
        <dsp:cNvSpPr/>
      </dsp:nvSpPr>
      <dsp:spPr>
        <a:xfrm>
          <a:off x="0" y="2080958"/>
          <a:ext cx="5634469" cy="7575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37297" tIns="270764" rIns="437297" bIns="92456" numCol="1" spcCol="1270" anchor="t" anchorCtr="0">
          <a:noAutofit/>
        </a:bodyPr>
        <a:lstStyle/>
        <a:p>
          <a:pPr marL="114300" lvl="1" indent="-114300" algn="l" defTabSz="577850">
            <a:lnSpc>
              <a:spcPct val="90000"/>
            </a:lnSpc>
            <a:spcBef>
              <a:spcPct val="0"/>
            </a:spcBef>
            <a:spcAft>
              <a:spcPct val="15000"/>
            </a:spcAft>
            <a:buChar char="•"/>
          </a:pPr>
          <a:r>
            <a:rPr lang="en-US" sz="1300" kern="1200"/>
            <a:t>Older Drivers​</a:t>
          </a:r>
        </a:p>
        <a:p>
          <a:pPr marL="114300" lvl="1" indent="-114300" algn="l" defTabSz="577850">
            <a:lnSpc>
              <a:spcPct val="90000"/>
            </a:lnSpc>
            <a:spcBef>
              <a:spcPct val="0"/>
            </a:spcBef>
            <a:spcAft>
              <a:spcPct val="15000"/>
            </a:spcAft>
            <a:buChar char="•"/>
          </a:pPr>
          <a:r>
            <a:rPr lang="en-US" sz="1300" kern="1200"/>
            <a:t>Younger Drivers</a:t>
          </a:r>
        </a:p>
      </dsp:txBody>
      <dsp:txXfrm>
        <a:off x="0" y="2080958"/>
        <a:ext cx="5634469" cy="757575"/>
      </dsp:txXfrm>
    </dsp:sp>
    <dsp:sp modelId="{813C0051-BA52-418D-B69B-B17E9AE0093A}">
      <dsp:nvSpPr>
        <dsp:cNvPr id="0" name=""/>
        <dsp:cNvSpPr/>
      </dsp:nvSpPr>
      <dsp:spPr>
        <a:xfrm>
          <a:off x="281723" y="1889078"/>
          <a:ext cx="3944128" cy="383760"/>
        </a:xfrm>
        <a:prstGeom prst="roundRect">
          <a:avLst/>
        </a:prstGeom>
        <a:solidFill>
          <a:srgbClr val="295F99"/>
        </a:solidFill>
        <a:ln>
          <a:solidFill>
            <a:srgbClr val="295F99"/>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149079" tIns="0" rIns="149079" bIns="0" numCol="1" spcCol="1270" anchor="ctr" anchorCtr="0">
          <a:noAutofit/>
        </a:bodyPr>
        <a:lstStyle/>
        <a:p>
          <a:pPr marL="0" lvl="0" indent="0" algn="l" defTabSz="889000">
            <a:lnSpc>
              <a:spcPct val="90000"/>
            </a:lnSpc>
            <a:spcBef>
              <a:spcPct val="0"/>
            </a:spcBef>
            <a:spcAft>
              <a:spcPct val="35000"/>
            </a:spcAft>
            <a:buNone/>
          </a:pPr>
          <a:r>
            <a:rPr lang="en-US" sz="2000" b="1" kern="1200"/>
            <a:t>Age-Related</a:t>
          </a:r>
        </a:p>
      </dsp:txBody>
      <dsp:txXfrm>
        <a:off x="300457" y="1907812"/>
        <a:ext cx="3906660" cy="346292"/>
      </dsp:txXfrm>
    </dsp:sp>
    <dsp:sp modelId="{A0944294-1299-4BA6-A642-A111B3B20DC7}">
      <dsp:nvSpPr>
        <dsp:cNvPr id="0" name=""/>
        <dsp:cNvSpPr/>
      </dsp:nvSpPr>
      <dsp:spPr>
        <a:xfrm>
          <a:off x="0" y="3100613"/>
          <a:ext cx="5634469" cy="118755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37297" tIns="270764" rIns="437297" bIns="92456" numCol="1" spcCol="1270" anchor="t" anchorCtr="0">
          <a:noAutofit/>
        </a:bodyPr>
        <a:lstStyle/>
        <a:p>
          <a:pPr marL="114300" lvl="1" indent="-114300" algn="l" defTabSz="577850">
            <a:lnSpc>
              <a:spcPct val="90000"/>
            </a:lnSpc>
            <a:spcBef>
              <a:spcPct val="0"/>
            </a:spcBef>
            <a:spcAft>
              <a:spcPct val="15000"/>
            </a:spcAft>
            <a:buChar char="•"/>
          </a:pPr>
          <a:r>
            <a:rPr lang="en-US" sz="1300" kern="1200"/>
            <a:t>Distracted-and-Drowsy Driving​</a:t>
          </a:r>
        </a:p>
        <a:p>
          <a:pPr marL="114300" lvl="1" indent="-114300" algn="l" defTabSz="577850">
            <a:lnSpc>
              <a:spcPct val="90000"/>
            </a:lnSpc>
            <a:spcBef>
              <a:spcPct val="0"/>
            </a:spcBef>
            <a:spcAft>
              <a:spcPct val="15000"/>
            </a:spcAft>
            <a:buChar char="•"/>
          </a:pPr>
          <a:r>
            <a:rPr lang="en-US" sz="1300" kern="1200"/>
            <a:t>Alcohol-and-Drug-Impaired Driving​</a:t>
          </a:r>
        </a:p>
        <a:p>
          <a:pPr marL="114300" lvl="1" indent="-114300" algn="l" defTabSz="577850">
            <a:lnSpc>
              <a:spcPct val="90000"/>
            </a:lnSpc>
            <a:spcBef>
              <a:spcPct val="0"/>
            </a:spcBef>
            <a:spcAft>
              <a:spcPct val="15000"/>
            </a:spcAft>
            <a:buChar char="•"/>
          </a:pPr>
          <a:r>
            <a:rPr lang="en-US" sz="1300" kern="1200"/>
            <a:t>Occupant Protection​</a:t>
          </a:r>
        </a:p>
        <a:p>
          <a:pPr marL="114300" lvl="1" indent="-114300" algn="l" defTabSz="577850">
            <a:lnSpc>
              <a:spcPct val="90000"/>
            </a:lnSpc>
            <a:spcBef>
              <a:spcPct val="0"/>
            </a:spcBef>
            <a:spcAft>
              <a:spcPct val="15000"/>
            </a:spcAft>
            <a:buChar char="•"/>
          </a:pPr>
          <a:r>
            <a:rPr lang="en-US" sz="1300" kern="1200"/>
            <a:t>Speeding &amp; Aggressive Driving</a:t>
          </a:r>
        </a:p>
      </dsp:txBody>
      <dsp:txXfrm>
        <a:off x="0" y="3100613"/>
        <a:ext cx="5634469" cy="1187550"/>
      </dsp:txXfrm>
    </dsp:sp>
    <dsp:sp modelId="{6DCC741B-16B7-4ADE-9141-52353D8C2541}">
      <dsp:nvSpPr>
        <dsp:cNvPr id="0" name=""/>
        <dsp:cNvSpPr/>
      </dsp:nvSpPr>
      <dsp:spPr>
        <a:xfrm>
          <a:off x="281723" y="2908733"/>
          <a:ext cx="3944128" cy="383760"/>
        </a:xfrm>
        <a:prstGeom prst="roundRect">
          <a:avLst/>
        </a:prstGeom>
        <a:solidFill>
          <a:srgbClr val="65A98F"/>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9079" tIns="0" rIns="149079" bIns="0" numCol="1" spcCol="1270" anchor="ctr" anchorCtr="0">
          <a:noAutofit/>
        </a:bodyPr>
        <a:lstStyle/>
        <a:p>
          <a:pPr marL="0" lvl="0" indent="0" algn="l" defTabSz="889000">
            <a:lnSpc>
              <a:spcPct val="90000"/>
            </a:lnSpc>
            <a:spcBef>
              <a:spcPct val="0"/>
            </a:spcBef>
            <a:spcAft>
              <a:spcPct val="35000"/>
            </a:spcAft>
            <a:buNone/>
          </a:pPr>
          <a:r>
            <a:rPr lang="en-US" sz="2000" b="1" kern="1200"/>
            <a:t>Road User Behaviors</a:t>
          </a:r>
        </a:p>
      </dsp:txBody>
      <dsp:txXfrm>
        <a:off x="300457" y="2927467"/>
        <a:ext cx="3906660" cy="3462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DD1F01-46AB-4824-A1AD-A8B887C2A255}">
      <dsp:nvSpPr>
        <dsp:cNvPr id="0" name=""/>
        <dsp:cNvSpPr/>
      </dsp:nvSpPr>
      <dsp:spPr>
        <a:xfrm>
          <a:off x="0" y="359223"/>
          <a:ext cx="6231987" cy="10221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83671" tIns="458216" rIns="483671"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a:solidFill>
                <a:schemeClr val="tx1"/>
              </a:solidFill>
              <a:latin typeface="+mn-lt"/>
              <a:ea typeface="Noto Sans" panose="020B0502040504020204" pitchFamily="34" charset="0"/>
              <a:cs typeface="Noto Sans" panose="020B0502040504020204" pitchFamily="34" charset="0"/>
            </a:rPr>
            <a:t>Alternate Road Vehicles</a:t>
          </a:r>
        </a:p>
        <a:p>
          <a:pPr marL="114300" lvl="1" indent="-114300" algn="l" defTabSz="666750">
            <a:lnSpc>
              <a:spcPct val="90000"/>
            </a:lnSpc>
            <a:spcBef>
              <a:spcPct val="0"/>
            </a:spcBef>
            <a:spcAft>
              <a:spcPct val="15000"/>
            </a:spcAft>
            <a:buChar char="•"/>
          </a:pPr>
          <a:r>
            <a:rPr lang="en-US" sz="1500" kern="1200">
              <a:solidFill>
                <a:schemeClr val="tx1"/>
              </a:solidFill>
              <a:latin typeface="+mn-lt"/>
              <a:ea typeface="Noto Sans" panose="020B0502040504020204" pitchFamily="34" charset="0"/>
              <a:cs typeface="Noto Sans" panose="020B0502040504020204" pitchFamily="34" charset="0"/>
            </a:rPr>
            <a:t>Commercial Motor Vehicles</a:t>
          </a:r>
        </a:p>
      </dsp:txBody>
      <dsp:txXfrm>
        <a:off x="0" y="359223"/>
        <a:ext cx="6231987" cy="1022175"/>
      </dsp:txXfrm>
    </dsp:sp>
    <dsp:sp modelId="{2E2A4765-9E79-45D5-BEF2-6D082737D82F}">
      <dsp:nvSpPr>
        <dsp:cNvPr id="0" name=""/>
        <dsp:cNvSpPr/>
      </dsp:nvSpPr>
      <dsp:spPr>
        <a:xfrm>
          <a:off x="308695" y="32529"/>
          <a:ext cx="4362390" cy="649440"/>
        </a:xfrm>
        <a:prstGeom prst="roundRect">
          <a:avLst/>
        </a:prstGeom>
        <a:solidFill>
          <a:srgbClr val="65A98F"/>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4888" tIns="0" rIns="164888" bIns="0" numCol="1" spcCol="1270" anchor="ctr" anchorCtr="0">
          <a:noAutofit/>
        </a:bodyPr>
        <a:lstStyle/>
        <a:p>
          <a:pPr marL="0" lvl="0" indent="0" algn="l" defTabSz="977900">
            <a:lnSpc>
              <a:spcPct val="90000"/>
            </a:lnSpc>
            <a:spcBef>
              <a:spcPct val="0"/>
            </a:spcBef>
            <a:spcAft>
              <a:spcPct val="35000"/>
            </a:spcAft>
            <a:buClrTx/>
            <a:buSzTx/>
            <a:buFont typeface="Wingdings" panose="05000000000000000000" pitchFamily="2" charset="2"/>
            <a:buNone/>
          </a:pPr>
          <a:r>
            <a:rPr lang="en-US" sz="2200" b="1" kern="1200">
              <a:solidFill>
                <a:schemeClr val="bg1"/>
              </a:solidFill>
              <a:latin typeface="+mn-lt"/>
              <a:ea typeface="Noto Sans" panose="020B0502040504020204" pitchFamily="34" charset="0"/>
              <a:cs typeface="Noto Sans" panose="020B0502040504020204" pitchFamily="34" charset="0"/>
            </a:rPr>
            <a:t>Safer Vehicles</a:t>
          </a:r>
          <a:endParaRPr lang="en-US" sz="2200" b="1" kern="1200">
            <a:solidFill>
              <a:schemeClr val="bg1"/>
            </a:solidFill>
            <a:latin typeface="+mn-lt"/>
          </a:endParaRPr>
        </a:p>
      </dsp:txBody>
      <dsp:txXfrm>
        <a:off x="340398" y="64232"/>
        <a:ext cx="4298984" cy="586034"/>
      </dsp:txXfrm>
    </dsp:sp>
    <dsp:sp modelId="{6A8A7131-BE2C-474C-B7A4-E0DC7AFAFB64}">
      <dsp:nvSpPr>
        <dsp:cNvPr id="0" name=""/>
        <dsp:cNvSpPr/>
      </dsp:nvSpPr>
      <dsp:spPr>
        <a:xfrm>
          <a:off x="0" y="1824918"/>
          <a:ext cx="6231987" cy="554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8D0EA8BA-0C81-4421-B044-5BC7C0643677}">
      <dsp:nvSpPr>
        <dsp:cNvPr id="0" name=""/>
        <dsp:cNvSpPr/>
      </dsp:nvSpPr>
      <dsp:spPr>
        <a:xfrm>
          <a:off x="311599" y="1500198"/>
          <a:ext cx="4362390" cy="649440"/>
        </a:xfrm>
        <a:prstGeom prst="roundRect">
          <a:avLst/>
        </a:prstGeom>
        <a:solidFill>
          <a:srgbClr val="F24A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4888" tIns="0" rIns="164888" bIns="0" numCol="1" spcCol="1270" anchor="ctr" anchorCtr="0">
          <a:noAutofit/>
        </a:bodyPr>
        <a:lstStyle/>
        <a:p>
          <a:pPr marL="0" lvl="0" indent="0" algn="l" defTabSz="977900">
            <a:lnSpc>
              <a:spcPct val="90000"/>
            </a:lnSpc>
            <a:spcBef>
              <a:spcPct val="0"/>
            </a:spcBef>
            <a:spcAft>
              <a:spcPct val="35000"/>
            </a:spcAft>
            <a:buNone/>
          </a:pPr>
          <a:r>
            <a:rPr lang="en-US" sz="2200" b="1" kern="1200">
              <a:solidFill>
                <a:schemeClr val="bg1"/>
              </a:solidFill>
              <a:latin typeface="+mn-lt"/>
              <a:ea typeface="Noto Sans" panose="020B0502040504020204" pitchFamily="34" charset="0"/>
              <a:cs typeface="Noto Sans" panose="020B0502040504020204" pitchFamily="34" charset="0"/>
            </a:rPr>
            <a:t>Post-Crash Care</a:t>
          </a:r>
        </a:p>
      </dsp:txBody>
      <dsp:txXfrm>
        <a:off x="343302" y="1531901"/>
        <a:ext cx="4298984" cy="586034"/>
      </dsp:txXfrm>
    </dsp:sp>
    <dsp:sp modelId="{ECA7953B-2400-4906-B1E3-C2D550B645A4}">
      <dsp:nvSpPr>
        <dsp:cNvPr id="0" name=""/>
        <dsp:cNvSpPr/>
      </dsp:nvSpPr>
      <dsp:spPr>
        <a:xfrm>
          <a:off x="0" y="2822838"/>
          <a:ext cx="6231987" cy="554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47D67B6C-F1F3-4DFB-8DF9-149006AE5545}">
      <dsp:nvSpPr>
        <dsp:cNvPr id="0" name=""/>
        <dsp:cNvSpPr/>
      </dsp:nvSpPr>
      <dsp:spPr>
        <a:xfrm>
          <a:off x="311599" y="2498118"/>
          <a:ext cx="4362390" cy="649440"/>
        </a:xfrm>
        <a:prstGeom prst="roundRect">
          <a:avLst/>
        </a:prstGeom>
        <a:solidFill>
          <a:srgbClr val="FF8C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4888" tIns="0" rIns="164888" bIns="0" numCol="1" spcCol="1270" anchor="ctr" anchorCtr="0">
          <a:noAutofit/>
        </a:bodyPr>
        <a:lstStyle/>
        <a:p>
          <a:pPr marL="0" lvl="0" indent="0" algn="l" defTabSz="977900">
            <a:lnSpc>
              <a:spcPct val="90000"/>
            </a:lnSpc>
            <a:spcBef>
              <a:spcPct val="0"/>
            </a:spcBef>
            <a:spcAft>
              <a:spcPct val="35000"/>
            </a:spcAft>
            <a:buNone/>
          </a:pPr>
          <a:r>
            <a:rPr lang="en-US" sz="2200" b="1" kern="1200">
              <a:solidFill>
                <a:schemeClr val="bg1"/>
              </a:solidFill>
              <a:latin typeface="+mn-lt"/>
              <a:ea typeface="Noto Sans" panose="020B0502040504020204" pitchFamily="34" charset="0"/>
              <a:cs typeface="Noto Sans" panose="020B0502040504020204" pitchFamily="34" charset="0"/>
            </a:rPr>
            <a:t>Data</a:t>
          </a:r>
        </a:p>
      </dsp:txBody>
      <dsp:txXfrm>
        <a:off x="343302" y="2529821"/>
        <a:ext cx="4298984" cy="586034"/>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jpeg>
</file>

<file path=ppt/media/image15.jpeg>
</file>

<file path=ppt/media/image16.jpeg>
</file>

<file path=ppt/media/image17.png>
</file>

<file path=ppt/media/image18.jpeg>
</file>

<file path=ppt/media/image19.jpeg>
</file>

<file path=ppt/media/image2.jpeg>
</file>

<file path=ppt/media/image20.png>
</file>

<file path=ppt/media/image21.png>
</file>

<file path=ppt/media/image22.jpeg>
</file>

<file path=ppt/media/image23.jpe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4B1581-4775-4A7B-8402-F8AA04F338D8}" type="datetimeFigureOut">
              <a:rPr lang="en-US" smtClean="0"/>
              <a:t>12/9/2024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643F71-1BA1-4568-AC23-74FAB03CB891}" type="slidenum">
              <a:rPr lang="en-US" smtClean="0"/>
              <a:t>‹#›</a:t>
            </a:fld>
            <a:endParaRPr lang="en-US"/>
          </a:p>
        </p:txBody>
      </p:sp>
    </p:spTree>
    <p:extLst>
      <p:ext uri="{BB962C8B-B14F-4D97-AF65-F5344CB8AC3E}">
        <p14:creationId xmlns:p14="http://schemas.microsoft.com/office/powerpoint/2010/main" val="624800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1</a:t>
            </a:fld>
            <a:endParaRPr lang="en-US"/>
          </a:p>
        </p:txBody>
      </p:sp>
    </p:spTree>
    <p:extLst>
      <p:ext uri="{BB962C8B-B14F-4D97-AF65-F5344CB8AC3E}">
        <p14:creationId xmlns:p14="http://schemas.microsoft.com/office/powerpoint/2010/main" val="22129026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Based on the reactive data analysis that was just described, along with feedback from staff at each of the municipalities, we have selected locations that will receive safety improvement recommendations. We selected 11 intersections, and 10 segments, again based on crash data and risk factors, as well as input from staff at each of the participating municipalities. This list is representative of locations across the county. We initially included 10 intersection and 10 segments, but you will see that the Town of Dryden has two intersections, sadly because of a recent fatality at Sheldon Road and West Dryden Road, we added this location to this. You will also notice, some of the locations in addition to being verified by the crash data were also identified by stakeholders and municipality staff during the one-on-one meetings or multi-jurisdictional meetings- these are the locations highlighted in yellow or blue. The locations in bold/italic we also identified by NYSDOT  - the New York State Dept of Transportation. This is not the final list of locations, as we are still finalizing the locations with municipalities. </a:t>
            </a:r>
          </a:p>
        </p:txBody>
      </p:sp>
      <p:sp>
        <p:nvSpPr>
          <p:cNvPr id="4" name="Slide Number Placeholder 3"/>
          <p:cNvSpPr>
            <a:spLocks noGrp="1"/>
          </p:cNvSpPr>
          <p:nvPr>
            <p:ph type="sldNum" sz="quarter" idx="5"/>
          </p:nvPr>
        </p:nvSpPr>
        <p:spPr/>
        <p:txBody>
          <a:bodyPr/>
          <a:lstStyle/>
          <a:p>
            <a:fld id="{E4643F71-1BA1-4568-AC23-74FAB03CB891}" type="slidenum">
              <a:rPr lang="en-US" smtClean="0"/>
              <a:t>16</a:t>
            </a:fld>
            <a:endParaRPr lang="en-US"/>
          </a:p>
        </p:txBody>
      </p:sp>
    </p:spTree>
    <p:extLst>
      <p:ext uri="{BB962C8B-B14F-4D97-AF65-F5344CB8AC3E}">
        <p14:creationId xmlns:p14="http://schemas.microsoft.com/office/powerpoint/2010/main" val="33420114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ea typeface="Calibri"/>
                <a:cs typeface="Calibri"/>
              </a:rPr>
              <a:t>And here on this slide you will see the list of priority segments. The next step for the priority intersections and segments will be to develop infrastructure safety improvement recommendations at each location. </a:t>
            </a:r>
          </a:p>
        </p:txBody>
      </p:sp>
      <p:sp>
        <p:nvSpPr>
          <p:cNvPr id="4" name="Slide Number Placeholder 3"/>
          <p:cNvSpPr>
            <a:spLocks noGrp="1"/>
          </p:cNvSpPr>
          <p:nvPr>
            <p:ph type="sldNum" sz="quarter" idx="5"/>
          </p:nvPr>
        </p:nvSpPr>
        <p:spPr/>
        <p:txBody>
          <a:bodyPr/>
          <a:lstStyle/>
          <a:p>
            <a:fld id="{E4643F71-1BA1-4568-AC23-74FAB03CB891}" type="slidenum">
              <a:rPr lang="en-US" smtClean="0"/>
              <a:t>17</a:t>
            </a:fld>
            <a:endParaRPr lang="en-US"/>
          </a:p>
        </p:txBody>
      </p:sp>
    </p:spTree>
    <p:extLst>
      <p:ext uri="{BB962C8B-B14F-4D97-AF65-F5344CB8AC3E}">
        <p14:creationId xmlns:p14="http://schemas.microsoft.com/office/powerpoint/2010/main" val="3903778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20</a:t>
            </a:fld>
            <a:endParaRPr lang="en-US"/>
          </a:p>
        </p:txBody>
      </p:sp>
    </p:spTree>
    <p:extLst>
      <p:ext uri="{BB962C8B-B14F-4D97-AF65-F5344CB8AC3E}">
        <p14:creationId xmlns:p14="http://schemas.microsoft.com/office/powerpoint/2010/main" val="3765719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21</a:t>
            </a:fld>
            <a:endParaRPr lang="en-US"/>
          </a:p>
        </p:txBody>
      </p:sp>
    </p:spTree>
    <p:extLst>
      <p:ext uri="{BB962C8B-B14F-4D97-AF65-F5344CB8AC3E}">
        <p14:creationId xmlns:p14="http://schemas.microsoft.com/office/powerpoint/2010/main" val="33700029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22</a:t>
            </a:fld>
            <a:endParaRPr lang="en-US"/>
          </a:p>
        </p:txBody>
      </p:sp>
    </p:spTree>
    <p:extLst>
      <p:ext uri="{BB962C8B-B14F-4D97-AF65-F5344CB8AC3E}">
        <p14:creationId xmlns:p14="http://schemas.microsoft.com/office/powerpoint/2010/main" val="39967218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23</a:t>
            </a:fld>
            <a:endParaRPr lang="en-US"/>
          </a:p>
        </p:txBody>
      </p:sp>
    </p:spTree>
    <p:extLst>
      <p:ext uri="{BB962C8B-B14F-4D97-AF65-F5344CB8AC3E}">
        <p14:creationId xmlns:p14="http://schemas.microsoft.com/office/powerpoint/2010/main" val="32297554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also have a proactive approach…..</a:t>
            </a:r>
          </a:p>
        </p:txBody>
      </p:sp>
      <p:sp>
        <p:nvSpPr>
          <p:cNvPr id="4" name="Slide Number Placeholder 3"/>
          <p:cNvSpPr>
            <a:spLocks noGrp="1"/>
          </p:cNvSpPr>
          <p:nvPr>
            <p:ph type="sldNum" sz="quarter" idx="5"/>
          </p:nvPr>
        </p:nvSpPr>
        <p:spPr/>
        <p:txBody>
          <a:bodyPr/>
          <a:lstStyle/>
          <a:p>
            <a:fld id="{E4643F71-1BA1-4568-AC23-74FAB03CB891}" type="slidenum">
              <a:rPr lang="en-US" smtClean="0"/>
              <a:t>24</a:t>
            </a:fld>
            <a:endParaRPr lang="en-US"/>
          </a:p>
        </p:txBody>
      </p:sp>
    </p:spTree>
    <p:extLst>
      <p:ext uri="{BB962C8B-B14F-4D97-AF65-F5344CB8AC3E}">
        <p14:creationId xmlns:p14="http://schemas.microsoft.com/office/powerpoint/2010/main" val="4107585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also have a proactive approach…..</a:t>
            </a:r>
          </a:p>
        </p:txBody>
      </p:sp>
      <p:sp>
        <p:nvSpPr>
          <p:cNvPr id="4" name="Slide Number Placeholder 3"/>
          <p:cNvSpPr>
            <a:spLocks noGrp="1"/>
          </p:cNvSpPr>
          <p:nvPr>
            <p:ph type="sldNum" sz="quarter" idx="5"/>
          </p:nvPr>
        </p:nvSpPr>
        <p:spPr/>
        <p:txBody>
          <a:bodyPr/>
          <a:lstStyle/>
          <a:p>
            <a:fld id="{E4643F71-1BA1-4568-AC23-74FAB03CB891}" type="slidenum">
              <a:rPr lang="en-US" smtClean="0"/>
              <a:t>25</a:t>
            </a:fld>
            <a:endParaRPr lang="en-US"/>
          </a:p>
        </p:txBody>
      </p:sp>
    </p:spTree>
    <p:extLst>
      <p:ext uri="{BB962C8B-B14F-4D97-AF65-F5344CB8AC3E}">
        <p14:creationId xmlns:p14="http://schemas.microsoft.com/office/powerpoint/2010/main" val="15966343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26</a:t>
            </a:fld>
            <a:endParaRPr lang="en-US"/>
          </a:p>
        </p:txBody>
      </p:sp>
    </p:spTree>
    <p:extLst>
      <p:ext uri="{BB962C8B-B14F-4D97-AF65-F5344CB8AC3E}">
        <p14:creationId xmlns:p14="http://schemas.microsoft.com/office/powerpoint/2010/main" val="19658104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28</a:t>
            </a:fld>
            <a:endParaRPr lang="en-US"/>
          </a:p>
        </p:txBody>
      </p:sp>
    </p:spTree>
    <p:extLst>
      <p:ext uri="{BB962C8B-B14F-4D97-AF65-F5344CB8AC3E}">
        <p14:creationId xmlns:p14="http://schemas.microsoft.com/office/powerpoint/2010/main" val="3360398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3</a:t>
            </a:fld>
            <a:endParaRPr lang="en-US"/>
          </a:p>
        </p:txBody>
      </p:sp>
    </p:spTree>
    <p:extLst>
      <p:ext uri="{BB962C8B-B14F-4D97-AF65-F5344CB8AC3E}">
        <p14:creationId xmlns:p14="http://schemas.microsoft.com/office/powerpoint/2010/main" val="2606298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4</a:t>
            </a:fld>
            <a:endParaRPr lang="en-US"/>
          </a:p>
        </p:txBody>
      </p:sp>
    </p:spTree>
    <p:extLst>
      <p:ext uri="{BB962C8B-B14F-4D97-AF65-F5344CB8AC3E}">
        <p14:creationId xmlns:p14="http://schemas.microsoft.com/office/powerpoint/2010/main" val="3747564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7</a:t>
            </a:fld>
            <a:endParaRPr lang="en-US"/>
          </a:p>
        </p:txBody>
      </p:sp>
    </p:spTree>
    <p:extLst>
      <p:ext uri="{BB962C8B-B14F-4D97-AF65-F5344CB8AC3E}">
        <p14:creationId xmlns:p14="http://schemas.microsoft.com/office/powerpoint/2010/main" val="1572010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8</a:t>
            </a:fld>
            <a:endParaRPr lang="en-US"/>
          </a:p>
        </p:txBody>
      </p:sp>
    </p:spTree>
    <p:extLst>
      <p:ext uri="{BB962C8B-B14F-4D97-AF65-F5344CB8AC3E}">
        <p14:creationId xmlns:p14="http://schemas.microsoft.com/office/powerpoint/2010/main" val="38909068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12</a:t>
            </a:fld>
            <a:endParaRPr lang="en-US"/>
          </a:p>
        </p:txBody>
      </p:sp>
    </p:spTree>
    <p:extLst>
      <p:ext uri="{BB962C8B-B14F-4D97-AF65-F5344CB8AC3E}">
        <p14:creationId xmlns:p14="http://schemas.microsoft.com/office/powerpoint/2010/main" val="1587579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Next we started a network screening to identify high crash frequencies throughout the county’s network and overlayed locations with high potential for safety improvement (based on crash history) with other key criteria. These criteria were used to create a priority network of locations for the municipalities to consider going forward. Later in this presentation you will see representative locations (21) from this list pulled from each municipality in the county. The priority locations selected were meant to provide a diverse range of existing conditions and roadway types to be assessed and addressed with different sets of recommendations. These recommendations could then act as a blueprint for similar locations throughout the county on the larger priority network list. </a:t>
            </a:r>
          </a:p>
        </p:txBody>
      </p:sp>
      <p:sp>
        <p:nvSpPr>
          <p:cNvPr id="4" name="Slide Number Placeholder 3"/>
          <p:cNvSpPr>
            <a:spLocks noGrp="1"/>
          </p:cNvSpPr>
          <p:nvPr>
            <p:ph type="sldNum" sz="quarter" idx="5"/>
          </p:nvPr>
        </p:nvSpPr>
        <p:spPr/>
        <p:txBody>
          <a:bodyPr/>
          <a:lstStyle/>
          <a:p>
            <a:fld id="{E4643F71-1BA1-4568-AC23-74FAB03CB891}" type="slidenum">
              <a:rPr lang="en-US" smtClean="0"/>
              <a:t>13</a:t>
            </a:fld>
            <a:endParaRPr lang="en-US"/>
          </a:p>
        </p:txBody>
      </p:sp>
    </p:spTree>
    <p:extLst>
      <p:ext uri="{BB962C8B-B14F-4D97-AF65-F5344CB8AC3E}">
        <p14:creationId xmlns:p14="http://schemas.microsoft.com/office/powerpoint/2010/main" val="1371434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also have a proactive approach…..</a:t>
            </a:r>
          </a:p>
        </p:txBody>
      </p:sp>
      <p:sp>
        <p:nvSpPr>
          <p:cNvPr id="4" name="Slide Number Placeholder 3"/>
          <p:cNvSpPr>
            <a:spLocks noGrp="1"/>
          </p:cNvSpPr>
          <p:nvPr>
            <p:ph type="sldNum" sz="quarter" idx="5"/>
          </p:nvPr>
        </p:nvSpPr>
        <p:spPr/>
        <p:txBody>
          <a:bodyPr/>
          <a:lstStyle/>
          <a:p>
            <a:fld id="{E4643F71-1BA1-4568-AC23-74FAB03CB891}" type="slidenum">
              <a:rPr lang="en-US" smtClean="0"/>
              <a:t>14</a:t>
            </a:fld>
            <a:endParaRPr lang="en-US"/>
          </a:p>
        </p:txBody>
      </p:sp>
    </p:spTree>
    <p:extLst>
      <p:ext uri="{BB962C8B-B14F-4D97-AF65-F5344CB8AC3E}">
        <p14:creationId xmlns:p14="http://schemas.microsoft.com/office/powerpoint/2010/main" val="1028605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4643F71-1BA1-4568-AC23-74FAB03CB891}" type="slidenum">
              <a:rPr lang="en-US" smtClean="0"/>
              <a:t>15</a:t>
            </a:fld>
            <a:endParaRPr lang="en-US"/>
          </a:p>
        </p:txBody>
      </p:sp>
    </p:spTree>
    <p:extLst>
      <p:ext uri="{BB962C8B-B14F-4D97-AF65-F5344CB8AC3E}">
        <p14:creationId xmlns:p14="http://schemas.microsoft.com/office/powerpoint/2010/main" val="22977521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24D67-E221-489F-AE8E-D6C42C23988B}"/>
              </a:ext>
            </a:extLst>
          </p:cNvPr>
          <p:cNvSpPr>
            <a:spLocks noGrp="1"/>
          </p:cNvSpPr>
          <p:nvPr>
            <p:ph type="ctrTitle"/>
          </p:nvPr>
        </p:nvSpPr>
        <p:spPr>
          <a:xfrm>
            <a:off x="1524000" y="17319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01E7536-B161-DAD4-0852-2036E550B25D}"/>
              </a:ext>
            </a:extLst>
          </p:cNvPr>
          <p:cNvSpPr>
            <a:spLocks noGrp="1"/>
          </p:cNvSpPr>
          <p:nvPr>
            <p:ph type="subTitle" idx="1"/>
          </p:nvPr>
        </p:nvSpPr>
        <p:spPr>
          <a:xfrm>
            <a:off x="1524000" y="42116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9ACD860-C874-37E0-69B1-264C9100BEC8}"/>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5" name="Footer Placeholder 4">
            <a:extLst>
              <a:ext uri="{FF2B5EF4-FFF2-40B4-BE49-F238E27FC236}">
                <a16:creationId xmlns:a16="http://schemas.microsoft.com/office/drawing/2014/main" id="{C18DB574-5BC9-E687-F180-55F90F8CF7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7D748A-40E7-AE26-9579-A38D4F949C94}"/>
              </a:ext>
            </a:extLst>
          </p:cNvPr>
          <p:cNvSpPr>
            <a:spLocks noGrp="1"/>
          </p:cNvSpPr>
          <p:nvPr>
            <p:ph type="sldNum" sz="quarter" idx="12"/>
          </p:nvPr>
        </p:nvSpPr>
        <p:spPr/>
        <p:txBody>
          <a:bodyPr/>
          <a:lstStyle/>
          <a:p>
            <a:fld id="{7D83B4A6-6422-457B-8D9C-BF6BD4B7EB57}" type="slidenum">
              <a:rPr lang="en-US" smtClean="0"/>
              <a:t>‹#›</a:t>
            </a:fld>
            <a:endParaRPr lang="en-US"/>
          </a:p>
        </p:txBody>
      </p:sp>
      <p:pic>
        <p:nvPicPr>
          <p:cNvPr id="9" name="Picture 8" descr="A close up of text&#10;&#10;Description automatically generated">
            <a:extLst>
              <a:ext uri="{FF2B5EF4-FFF2-40B4-BE49-F238E27FC236}">
                <a16:creationId xmlns:a16="http://schemas.microsoft.com/office/drawing/2014/main" id="{B14DB2A6-D838-4CBE-D305-51776732E4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0706" y="393701"/>
            <a:ext cx="2424462" cy="1006474"/>
          </a:xfrm>
          <a:prstGeom prst="rect">
            <a:avLst/>
          </a:prstGeom>
        </p:spPr>
      </p:pic>
    </p:spTree>
    <p:extLst>
      <p:ext uri="{BB962C8B-B14F-4D97-AF65-F5344CB8AC3E}">
        <p14:creationId xmlns:p14="http://schemas.microsoft.com/office/powerpoint/2010/main" val="136895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C0FBE-BA77-74BA-D91A-088E6D86F9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0E52F2E-6B5C-46A0-3EE4-32C05B2C82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3CABAA-E89D-94F8-AD24-4B2477068A73}"/>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5" name="Footer Placeholder 4">
            <a:extLst>
              <a:ext uri="{FF2B5EF4-FFF2-40B4-BE49-F238E27FC236}">
                <a16:creationId xmlns:a16="http://schemas.microsoft.com/office/drawing/2014/main" id="{1DC218BA-216A-1CCB-3A81-09C648C465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CBDCA0-9B15-6B20-2AB8-E52C177E4434}"/>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2536619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8D03D5-B4C0-51C1-BBE3-1ACFA207593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633814-DE4A-1328-C320-736C829DDF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B284F8-1BA5-9089-1A89-3FF5992913AD}"/>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5" name="Footer Placeholder 4">
            <a:extLst>
              <a:ext uri="{FF2B5EF4-FFF2-40B4-BE49-F238E27FC236}">
                <a16:creationId xmlns:a16="http://schemas.microsoft.com/office/drawing/2014/main" id="{5EF4BB60-63B6-7161-07DB-A3F2AF7F59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325EE0-CB40-34BE-54D0-69E4FF8142AA}"/>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2195750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63B98-4904-0ED4-E123-5C4DC41278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F64DFE-6658-7AA5-630F-B02CF7F15E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84553D-89F0-CFE8-BC8F-8FC80C023BCA}"/>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5" name="Footer Placeholder 4">
            <a:extLst>
              <a:ext uri="{FF2B5EF4-FFF2-40B4-BE49-F238E27FC236}">
                <a16:creationId xmlns:a16="http://schemas.microsoft.com/office/drawing/2014/main" id="{8C45EAF9-F4FA-F909-9CFA-4C269CA696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1A01BB-A4D9-A524-B156-361D42F09863}"/>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1006949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B1539-31E6-8C95-3589-D47EF20EC7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93FFC53-DEEC-FBE2-6D1E-E74785F1F13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41C58F-41A9-3640-77D8-A3381AD12E62}"/>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5" name="Footer Placeholder 4">
            <a:extLst>
              <a:ext uri="{FF2B5EF4-FFF2-40B4-BE49-F238E27FC236}">
                <a16:creationId xmlns:a16="http://schemas.microsoft.com/office/drawing/2014/main" id="{1EAD9DAF-C683-55F6-B1B8-CA4AD3CE7E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BECB0D-F1F7-1DC6-8330-FE4EE18DF594}"/>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4256659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947BA-ABFD-0D5A-7ABF-A546398A7F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7D7042-51F5-347B-9652-B84784BA69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AA51B0-89AC-C8A0-7FD3-2D5A74F030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43C845-07F7-1A7C-24A4-11DFE7603552}"/>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6" name="Footer Placeholder 5">
            <a:extLst>
              <a:ext uri="{FF2B5EF4-FFF2-40B4-BE49-F238E27FC236}">
                <a16:creationId xmlns:a16="http://schemas.microsoft.com/office/drawing/2014/main" id="{524612CA-71F6-DBFD-7040-EA1DC3747B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522009-C33A-D38A-E228-5CE17E31550B}"/>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1183110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3F5F5-B180-CF3C-5017-001FFE83B4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059D637-C0CA-583D-AB37-0578DA7695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3B9A30-59ED-BB4A-7A41-B6D25BF5568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36875B4-6690-2BFC-2AB6-41B91ACD1A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82E81C-0455-7D1F-A759-38A8BE1194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FC7658-115E-3BA5-E86B-0B7A513F3567}"/>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8" name="Footer Placeholder 7">
            <a:extLst>
              <a:ext uri="{FF2B5EF4-FFF2-40B4-BE49-F238E27FC236}">
                <a16:creationId xmlns:a16="http://schemas.microsoft.com/office/drawing/2014/main" id="{C6064C1D-7B4B-C78B-16A0-097CA260971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24D8356-6F0F-3E47-924D-27A95BC85729}"/>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35723389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944B2-1CE5-60CE-D534-512C14B81CC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63F848-1CA0-251E-353D-19D20B306FFB}"/>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4" name="Footer Placeholder 3">
            <a:extLst>
              <a:ext uri="{FF2B5EF4-FFF2-40B4-BE49-F238E27FC236}">
                <a16:creationId xmlns:a16="http://schemas.microsoft.com/office/drawing/2014/main" id="{AA2EA227-DDE4-D593-CF95-C8CE2DC7EA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23C156-1B1E-766F-2F60-2A2A170017A3}"/>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2252546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3389C3-1FF4-0297-006A-24EA2E038165}"/>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3" name="Footer Placeholder 2">
            <a:extLst>
              <a:ext uri="{FF2B5EF4-FFF2-40B4-BE49-F238E27FC236}">
                <a16:creationId xmlns:a16="http://schemas.microsoft.com/office/drawing/2014/main" id="{56FF4165-B9DD-46E9-AF5D-AFA9A07850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F1E806-F687-8527-B85E-DE2580B19637}"/>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956523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6C0F7-6767-3A89-B432-0055F86691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444F9F-E061-24DF-2D1B-467FE75E18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2587350-D965-3AE3-2307-32838EDDA7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4DB81A-0A33-8930-C41A-FD26FB0C94BC}"/>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6" name="Footer Placeholder 5">
            <a:extLst>
              <a:ext uri="{FF2B5EF4-FFF2-40B4-BE49-F238E27FC236}">
                <a16:creationId xmlns:a16="http://schemas.microsoft.com/office/drawing/2014/main" id="{B43A3534-E3FF-C630-7566-EC607035F3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387C97-2A01-73AC-49BD-91358EEBA102}"/>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3367347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DDD92-C18E-420B-55E8-A504D3F496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109DE2A-2F3C-AA41-64B6-34025F2A80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AAC85D-17B0-2892-7DAF-35DD75F3A1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BA7369-DD62-4244-7B7A-A169752F9B1F}"/>
              </a:ext>
            </a:extLst>
          </p:cNvPr>
          <p:cNvSpPr>
            <a:spLocks noGrp="1"/>
          </p:cNvSpPr>
          <p:nvPr>
            <p:ph type="dt" sz="half" idx="10"/>
          </p:nvPr>
        </p:nvSpPr>
        <p:spPr/>
        <p:txBody>
          <a:bodyPr/>
          <a:lstStyle/>
          <a:p>
            <a:fld id="{516B18B5-CC08-4BEE-BC2B-300417549508}" type="datetimeFigureOut">
              <a:rPr lang="en-US" smtClean="0"/>
              <a:t>12/9/2024</a:t>
            </a:fld>
            <a:endParaRPr lang="en-US"/>
          </a:p>
        </p:txBody>
      </p:sp>
      <p:sp>
        <p:nvSpPr>
          <p:cNvPr id="6" name="Footer Placeholder 5">
            <a:extLst>
              <a:ext uri="{FF2B5EF4-FFF2-40B4-BE49-F238E27FC236}">
                <a16:creationId xmlns:a16="http://schemas.microsoft.com/office/drawing/2014/main" id="{337A0DBB-C04B-4BB9-DBCB-E90170EF32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0317DF-3C45-BB82-FB62-0D4B544D33A5}"/>
              </a:ext>
            </a:extLst>
          </p:cNvPr>
          <p:cNvSpPr>
            <a:spLocks noGrp="1"/>
          </p:cNvSpPr>
          <p:nvPr>
            <p:ph type="sldNum" sz="quarter" idx="12"/>
          </p:nvPr>
        </p:nvSpPr>
        <p:spPr/>
        <p:txBody>
          <a:bodyPr/>
          <a:lstStyle/>
          <a:p>
            <a:fld id="{7D83B4A6-6422-457B-8D9C-BF6BD4B7EB57}" type="slidenum">
              <a:rPr lang="en-US" smtClean="0"/>
              <a:t>‹#›</a:t>
            </a:fld>
            <a:endParaRPr lang="en-US"/>
          </a:p>
        </p:txBody>
      </p:sp>
    </p:spTree>
    <p:extLst>
      <p:ext uri="{BB962C8B-B14F-4D97-AF65-F5344CB8AC3E}">
        <p14:creationId xmlns:p14="http://schemas.microsoft.com/office/powerpoint/2010/main" val="1244399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DBCF59-C5BA-01FF-873C-5037C8ABB5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BD916FA-AE48-C007-A356-ADB1DD5165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671FBF-077F-8FD7-32F1-71C3A60092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16B18B5-CC08-4BEE-BC2B-300417549508}" type="datetimeFigureOut">
              <a:rPr lang="en-US" smtClean="0"/>
              <a:t>12/9/2024</a:t>
            </a:fld>
            <a:endParaRPr lang="en-US"/>
          </a:p>
        </p:txBody>
      </p:sp>
      <p:sp>
        <p:nvSpPr>
          <p:cNvPr id="5" name="Footer Placeholder 4">
            <a:extLst>
              <a:ext uri="{FF2B5EF4-FFF2-40B4-BE49-F238E27FC236}">
                <a16:creationId xmlns:a16="http://schemas.microsoft.com/office/drawing/2014/main" id="{CBA80C0F-6A2C-8AAE-C429-5E8A9F988E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E7C35EB-0D5F-C2D6-8D74-4791A5BA4B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D83B4A6-6422-457B-8D9C-BF6BD4B7EB57}" type="slidenum">
              <a:rPr lang="en-US" smtClean="0"/>
              <a:t>‹#›</a:t>
            </a:fld>
            <a:endParaRPr lang="en-US"/>
          </a:p>
        </p:txBody>
      </p:sp>
    </p:spTree>
    <p:extLst>
      <p:ext uri="{BB962C8B-B14F-4D97-AF65-F5344CB8AC3E}">
        <p14:creationId xmlns:p14="http://schemas.microsoft.com/office/powerpoint/2010/main" val="16630235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18/10/relationships/comments" Target="../comments/modernComment_134_AD726945.xm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jpeg"/><Relationship Id="rId7" Type="http://schemas.openxmlformats.org/officeDocument/2006/relationships/diagramColors" Target="../diagrams/colors2.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2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jpeg"/><Relationship Id="rId7" Type="http://schemas.openxmlformats.org/officeDocument/2006/relationships/diagramColors" Target="../diagrams/colors3.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2.jpeg"/><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3.jpe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CBA8789-0D00-35EA-08A2-7AC29622A0C7}"/>
              </a:ext>
            </a:extLst>
          </p:cNvPr>
          <p:cNvSpPr/>
          <p:nvPr/>
        </p:nvSpPr>
        <p:spPr>
          <a:xfrm>
            <a:off x="0" y="1696721"/>
            <a:ext cx="12192000" cy="51612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4F6AE372-D2F6-E0E7-8423-7FD4FD13FD06}"/>
              </a:ext>
            </a:extLst>
          </p:cNvPr>
          <p:cNvSpPr>
            <a:spLocks noGrp="1"/>
          </p:cNvSpPr>
          <p:nvPr>
            <p:ph type="subTitle" idx="1"/>
          </p:nvPr>
        </p:nvSpPr>
        <p:spPr>
          <a:xfrm>
            <a:off x="3317240" y="4719218"/>
            <a:ext cx="5557520" cy="1252061"/>
          </a:xfrm>
        </p:spPr>
        <p:txBody>
          <a:bodyPr/>
          <a:lstStyle/>
          <a:p>
            <a:r>
              <a:rPr lang="en-US">
                <a:solidFill>
                  <a:schemeClr val="bg1"/>
                </a:solidFill>
                <a:latin typeface="Noto Sans" panose="020B0502040504020204" pitchFamily="34" charset="0"/>
                <a:ea typeface="Noto Sans" panose="020B0502040504020204" pitchFamily="34" charset="0"/>
                <a:cs typeface="Noto Sans" panose="020B0502040504020204" pitchFamily="34" charset="0"/>
              </a:rPr>
              <a:t>December 9, 2024</a:t>
            </a:r>
          </a:p>
        </p:txBody>
      </p:sp>
      <p:pic>
        <p:nvPicPr>
          <p:cNvPr id="10" name="Picture 9" descr="A logo with text on it&#10;&#10;Description automatically generated">
            <a:extLst>
              <a:ext uri="{FF2B5EF4-FFF2-40B4-BE49-F238E27FC236}">
                <a16:creationId xmlns:a16="http://schemas.microsoft.com/office/drawing/2014/main" id="{BE666E51-C8BD-58CF-FF96-B81C245E4B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403294"/>
            <a:ext cx="1626441" cy="889725"/>
          </a:xfrm>
          <a:prstGeom prst="rect">
            <a:avLst/>
          </a:prstGeom>
        </p:spPr>
      </p:pic>
      <p:sp>
        <p:nvSpPr>
          <p:cNvPr id="5" name="Title 4">
            <a:extLst>
              <a:ext uri="{FF2B5EF4-FFF2-40B4-BE49-F238E27FC236}">
                <a16:creationId xmlns:a16="http://schemas.microsoft.com/office/drawing/2014/main" id="{2EDB269B-91BD-C031-BCD6-D45570B776F0}"/>
              </a:ext>
            </a:extLst>
          </p:cNvPr>
          <p:cNvSpPr>
            <a:spLocks noGrp="1"/>
          </p:cNvSpPr>
          <p:nvPr>
            <p:ph type="ctrTitle"/>
          </p:nvPr>
        </p:nvSpPr>
        <p:spPr>
          <a:xfrm>
            <a:off x="228600" y="1874420"/>
            <a:ext cx="11766120" cy="2667099"/>
          </a:xfrm>
        </p:spPr>
        <p:txBody>
          <a:bodyPr>
            <a:normAutofit/>
          </a:bodyPr>
          <a:lstStyle/>
          <a:p>
            <a:r>
              <a:rPr lang="en-US">
                <a:solidFill>
                  <a:schemeClr val="bg1"/>
                </a:solidFill>
              </a:rPr>
              <a:t>Tompkins County SS4A Joint Safety Action Plan</a:t>
            </a:r>
            <a:br>
              <a:rPr lang="en-US">
                <a:solidFill>
                  <a:schemeClr val="bg1"/>
                </a:solidFill>
              </a:rPr>
            </a:br>
            <a:r>
              <a:rPr lang="en-US" sz="3200">
                <a:solidFill>
                  <a:schemeClr val="bg1"/>
                </a:solidFill>
              </a:rPr>
              <a:t>Public Meeting</a:t>
            </a:r>
            <a:endParaRPr lang="en-US">
              <a:solidFill>
                <a:schemeClr val="bg1"/>
              </a:solidFill>
            </a:endParaRPr>
          </a:p>
        </p:txBody>
      </p:sp>
      <p:sp>
        <p:nvSpPr>
          <p:cNvPr id="2" name="TextBox 1">
            <a:extLst>
              <a:ext uri="{FF2B5EF4-FFF2-40B4-BE49-F238E27FC236}">
                <a16:creationId xmlns:a16="http://schemas.microsoft.com/office/drawing/2014/main" id="{F4F918FA-6401-9239-B3D9-C5AFD9C3C2E1}"/>
              </a:ext>
            </a:extLst>
          </p:cNvPr>
          <p:cNvSpPr txBox="1"/>
          <p:nvPr/>
        </p:nvSpPr>
        <p:spPr>
          <a:xfrm>
            <a:off x="101600" y="5844430"/>
            <a:ext cx="3942080" cy="954107"/>
          </a:xfrm>
          <a:prstGeom prst="rect">
            <a:avLst/>
          </a:prstGeom>
          <a:noFill/>
        </p:spPr>
        <p:txBody>
          <a:bodyPr wrap="square" rtlCol="0">
            <a:spAutoFit/>
          </a:bodyPr>
          <a:lstStyle/>
          <a:p>
            <a:r>
              <a:rPr lang="en-US" sz="1400">
                <a:solidFill>
                  <a:schemeClr val="bg1"/>
                </a:solidFill>
              </a:rPr>
              <a:t>Cambridge Systematics, Inc.</a:t>
            </a:r>
          </a:p>
          <a:p>
            <a:r>
              <a:rPr lang="en-US" sz="1400">
                <a:solidFill>
                  <a:schemeClr val="bg1"/>
                </a:solidFill>
              </a:rPr>
              <a:t>with Sam Schwartz Engineering</a:t>
            </a:r>
          </a:p>
          <a:p>
            <a:r>
              <a:rPr lang="en-US" sz="1400">
                <a:solidFill>
                  <a:schemeClr val="bg1"/>
                </a:solidFill>
              </a:rPr>
              <a:t>FHI Studio</a:t>
            </a:r>
          </a:p>
          <a:p>
            <a:r>
              <a:rPr lang="en-US" sz="1400">
                <a:solidFill>
                  <a:schemeClr val="bg1"/>
                </a:solidFill>
              </a:rPr>
              <a:t>Planning4Places</a:t>
            </a:r>
          </a:p>
        </p:txBody>
      </p:sp>
      <p:pic>
        <p:nvPicPr>
          <p:cNvPr id="4" name="Picture 3" descr="A qr code on a white background&#10;&#10;Description automatically generated">
            <a:extLst>
              <a:ext uri="{FF2B5EF4-FFF2-40B4-BE49-F238E27FC236}">
                <a16:creationId xmlns:a16="http://schemas.microsoft.com/office/drawing/2014/main" id="{77DBF34D-4FCB-81AE-406B-F43ED65383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7085" y="5331392"/>
            <a:ext cx="1423315" cy="1423315"/>
          </a:xfrm>
          <a:prstGeom prst="rect">
            <a:avLst/>
          </a:prstGeom>
        </p:spPr>
      </p:pic>
      <p:sp>
        <p:nvSpPr>
          <p:cNvPr id="6" name="TextBox 5">
            <a:extLst>
              <a:ext uri="{FF2B5EF4-FFF2-40B4-BE49-F238E27FC236}">
                <a16:creationId xmlns:a16="http://schemas.microsoft.com/office/drawing/2014/main" id="{F497D605-A186-C9C9-EF5B-4EAA943BDE5D}"/>
              </a:ext>
            </a:extLst>
          </p:cNvPr>
          <p:cNvSpPr txBox="1"/>
          <p:nvPr/>
        </p:nvSpPr>
        <p:spPr>
          <a:xfrm>
            <a:off x="8463967" y="4722231"/>
            <a:ext cx="3688132" cy="584775"/>
          </a:xfrm>
          <a:prstGeom prst="rect">
            <a:avLst/>
          </a:prstGeom>
          <a:noFill/>
        </p:spPr>
        <p:txBody>
          <a:bodyPr wrap="square">
            <a:spAutoFit/>
          </a:bodyPr>
          <a:lstStyle/>
          <a:p>
            <a:pPr algn="r"/>
            <a:r>
              <a:rPr lang="en-US" sz="1600">
                <a:solidFill>
                  <a:schemeClr val="bg1"/>
                </a:solidFill>
                <a:latin typeface="Noto Sans" panose="020B0502040504020204" pitchFamily="34" charset="0"/>
                <a:ea typeface="Noto Sans" panose="020B0502040504020204" pitchFamily="34" charset="0"/>
                <a:cs typeface="Noto Sans" panose="020B0502040504020204" pitchFamily="34" charset="0"/>
              </a:rPr>
              <a:t>Visit </a:t>
            </a:r>
            <a:r>
              <a:rPr lang="en-US" sz="1600" b="1">
                <a:solidFill>
                  <a:srgbClr val="FF8C00"/>
                </a:solidFill>
                <a:latin typeface="Noto Sans" panose="020B0502040504020204" pitchFamily="34" charset="0"/>
                <a:ea typeface="Noto Sans" panose="020B0502040504020204" pitchFamily="34" charset="0"/>
                <a:cs typeface="Noto Sans" panose="020B0502040504020204" pitchFamily="34" charset="0"/>
              </a:rPr>
              <a:t>safestreetstompkins.com </a:t>
            </a:r>
            <a:r>
              <a:rPr lang="en-US" sz="1600">
                <a:solidFill>
                  <a:schemeClr val="bg1"/>
                </a:solidFill>
                <a:latin typeface="Noto Sans" panose="020B0502040504020204" pitchFamily="34" charset="0"/>
                <a:ea typeface="Noto Sans" panose="020B0502040504020204" pitchFamily="34" charset="0"/>
                <a:cs typeface="Noto Sans" panose="020B0502040504020204" pitchFamily="34" charset="0"/>
              </a:rPr>
              <a:t>or scan here for more information: </a:t>
            </a:r>
            <a:endParaRPr lang="en-US" sz="1600">
              <a:solidFill>
                <a:schemeClr val="bg1"/>
              </a:solidFill>
            </a:endParaRPr>
          </a:p>
        </p:txBody>
      </p:sp>
    </p:spTree>
    <p:extLst>
      <p:ext uri="{BB962C8B-B14F-4D97-AF65-F5344CB8AC3E}">
        <p14:creationId xmlns:p14="http://schemas.microsoft.com/office/powerpoint/2010/main" val="12477690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2572871" y="1076180"/>
            <a:ext cx="7046258" cy="523220"/>
          </a:xfrm>
          <a:prstGeom prst="rect">
            <a:avLst/>
          </a:prstGeom>
          <a:noFill/>
        </p:spPr>
        <p:txBody>
          <a:bodyPr wrap="square" rtlCol="0">
            <a:spAutoFit/>
          </a:bodyPr>
          <a:lstStyle/>
          <a:p>
            <a:pPr algn="ctr"/>
            <a:r>
              <a:rPr lang="en-US" sz="2800" b="1">
                <a:solidFill>
                  <a:srgbClr val="295F99"/>
                </a:solidFill>
                <a:latin typeface="Noto Sans" panose="020B0502040504020204" pitchFamily="34" charset="0"/>
                <a:ea typeface="Noto Sans" panose="020B0502040504020204" pitchFamily="34" charset="0"/>
                <a:cs typeface="Noto Sans" panose="020B0502040504020204" pitchFamily="34" charset="0"/>
              </a:rPr>
              <a:t>Public Engagement and Collaboration</a:t>
            </a:r>
            <a:endParaRPr lang="en-US" sz="2800" b="1">
              <a:solidFill>
                <a:srgbClr val="295F99"/>
              </a:solidFill>
            </a:endParaRPr>
          </a:p>
        </p:txBody>
      </p:sp>
      <p:pic>
        <p:nvPicPr>
          <p:cNvPr id="29" name="Picture 28">
            <a:extLst>
              <a:ext uri="{FF2B5EF4-FFF2-40B4-BE49-F238E27FC236}">
                <a16:creationId xmlns:a16="http://schemas.microsoft.com/office/drawing/2014/main" id="{B71BAFE5-F839-DECD-1AA8-B715B858FD45}"/>
              </a:ext>
            </a:extLst>
          </p:cNvPr>
          <p:cNvPicPr>
            <a:picLocks noChangeAspect="1"/>
          </p:cNvPicPr>
          <p:nvPr/>
        </p:nvPicPr>
        <p:blipFill>
          <a:blip r:embed="rId3"/>
          <a:stretch>
            <a:fillRect/>
          </a:stretch>
        </p:blipFill>
        <p:spPr>
          <a:xfrm>
            <a:off x="342228" y="2178609"/>
            <a:ext cx="10026052" cy="4214263"/>
          </a:xfrm>
          <a:prstGeom prst="rect">
            <a:avLst/>
          </a:prstGeom>
        </p:spPr>
      </p:pic>
      <p:sp>
        <p:nvSpPr>
          <p:cNvPr id="5" name="Arrow: Right 4">
            <a:extLst>
              <a:ext uri="{FF2B5EF4-FFF2-40B4-BE49-F238E27FC236}">
                <a16:creationId xmlns:a16="http://schemas.microsoft.com/office/drawing/2014/main" id="{E9E1075B-3BC0-F4A0-97A9-2B0E6F10B54C}"/>
              </a:ext>
            </a:extLst>
          </p:cNvPr>
          <p:cNvSpPr/>
          <p:nvPr/>
        </p:nvSpPr>
        <p:spPr>
          <a:xfrm rot="10800000">
            <a:off x="9970538" y="5842977"/>
            <a:ext cx="1210962" cy="210065"/>
          </a:xfrm>
          <a:prstGeom prst="rightArrow">
            <a:avLst/>
          </a:prstGeom>
          <a:solidFill>
            <a:srgbClr val="F24A00"/>
          </a:solidFill>
          <a:ln>
            <a:solidFill>
              <a:srgbClr val="F24A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9276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4966695-5DBF-6260-9800-A70DFFA68048}"/>
              </a:ext>
            </a:extLst>
          </p:cNvPr>
          <p:cNvSpPr txBox="1"/>
          <p:nvPr/>
        </p:nvSpPr>
        <p:spPr>
          <a:xfrm>
            <a:off x="474232" y="2280425"/>
            <a:ext cx="11053372" cy="5355312"/>
          </a:xfrm>
          <a:prstGeom prst="rect">
            <a:avLst/>
          </a:prstGeom>
          <a:noFill/>
        </p:spPr>
        <p:txBody>
          <a:bodyPr wrap="square" numCol="2" rtlCol="0">
            <a:spAutoFit/>
          </a:bodyPr>
          <a:lstStyle/>
          <a:p>
            <a:pPr marL="285750" marR="0" lvl="0" indent="-285750" algn="l" defTabSz="914400" rtl="0" eaLnBrk="1" fontAlgn="auto" latinLnBrk="0" hangingPunct="1">
              <a:spcBef>
                <a:spcPts val="0"/>
              </a:spcBef>
              <a:spcAft>
                <a:spcPts val="0"/>
              </a:spcAft>
              <a:buClrTx/>
              <a:buSzTx/>
              <a:buFont typeface="Wingdings" panose="05000000000000000000" pitchFamily="2" charset="2"/>
              <a:buChar char="§"/>
              <a:tabLst/>
              <a:defRPr/>
            </a:pPr>
            <a:r>
              <a:rPr kumimoji="0" lang="en-US" sz="1800" b="0" i="0" u="none" strike="noStrike" kern="1200" cap="none" spc="0" normalizeH="0" baseline="0" noProof="0">
                <a:ln>
                  <a:noFill/>
                </a:ln>
                <a:solidFill>
                  <a:srgbClr val="295F99"/>
                </a:solidFill>
                <a:effectLst/>
                <a:uLnTx/>
                <a:uFillTx/>
                <a:latin typeface="Noto Sans" panose="020B0502040504020204" pitchFamily="34" charset="0"/>
                <a:ea typeface="Noto Sans" panose="020B0502040504020204" pitchFamily="34" charset="0"/>
                <a:cs typeface="Noto Sans" panose="020B0502040504020204" pitchFamily="34" charset="0"/>
              </a:rPr>
              <a:t>Document Review Memo</a:t>
            </a:r>
          </a:p>
          <a:p>
            <a:pPr marL="285750" marR="0" lvl="0" indent="-285750" algn="l" defTabSz="914400" rtl="0" eaLnBrk="1" fontAlgn="auto" latinLnBrk="0" hangingPunct="1">
              <a:spcBef>
                <a:spcPts val="0"/>
              </a:spcBef>
              <a:spcAft>
                <a:spcPts val="0"/>
              </a:spcAft>
              <a:buClrTx/>
              <a:buSzTx/>
              <a:buFont typeface="Wingdings" panose="05000000000000000000" pitchFamily="2" charset="2"/>
              <a:buChar char="§"/>
              <a:tabLst/>
              <a:defRPr/>
            </a:pPr>
            <a:endParaRPr kumimoji="0" lang="en-US" sz="1800" b="0" i="0" u="none" strike="noStrike" kern="1200" cap="none" spc="0" normalizeH="0" baseline="0" noProof="0">
              <a:ln>
                <a:noFill/>
              </a:ln>
              <a:solidFill>
                <a:srgbClr val="295F99"/>
              </a:solidFill>
              <a:effectLst/>
              <a:uLnTx/>
              <a:uFillTx/>
              <a:latin typeface="Noto Sans" panose="020B0502040504020204" pitchFamily="34" charset="0"/>
              <a:ea typeface="Noto Sans" panose="020B0502040504020204" pitchFamily="34" charset="0"/>
              <a:cs typeface="Noto Sans" panose="020B0502040504020204" pitchFamily="34" charset="0"/>
            </a:endParaRPr>
          </a:p>
          <a:p>
            <a:pPr marL="285750" marR="0" lvl="0" indent="-285750" algn="l" defTabSz="914400" rtl="0" eaLnBrk="1" fontAlgn="auto" latinLnBrk="0" hangingPunct="1">
              <a:spcBef>
                <a:spcPts val="0"/>
              </a:spcBef>
              <a:spcAft>
                <a:spcPts val="0"/>
              </a:spcAft>
              <a:buClrTx/>
              <a:buSzTx/>
              <a:buFont typeface="Wingdings" panose="05000000000000000000" pitchFamily="2" charset="2"/>
              <a:buChar char="§"/>
              <a:tabLst/>
              <a:defRP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Public Engagement Plan</a:t>
            </a:r>
          </a:p>
          <a:p>
            <a:pPr lvl="2">
              <a:defRPr/>
            </a:pPr>
            <a:endParaRPr kumimoji="0" lang="en-US" b="0" i="0" u="none" strike="noStrike" kern="1200" cap="none" spc="0" normalizeH="0" baseline="0" noProof="0">
              <a:ln>
                <a:noFill/>
              </a:ln>
              <a:solidFill>
                <a:srgbClr val="295F99"/>
              </a:solidFill>
              <a:effectLst/>
              <a:uLnTx/>
              <a:uFillTx/>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Data Analysis Approach Memo</a:t>
            </a: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One-on-One Municipality Meetings and Summary Memo</a:t>
            </a:r>
          </a:p>
          <a:p>
            <a:pP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Developed Website and Online Feedback Map</a:t>
            </a: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Historical Trends Memo</a:t>
            </a: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Crash Equity Memo</a:t>
            </a:r>
          </a:p>
          <a:p>
            <a:pP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r>
              <a:rPr kumimoji="0" lang="en-US" sz="1800" b="0" i="0" u="none" strike="noStrike" kern="1200" cap="none" spc="0" normalizeH="0" baseline="0" noProof="0">
                <a:ln>
                  <a:noFill/>
                </a:ln>
                <a:solidFill>
                  <a:srgbClr val="295F99"/>
                </a:solidFill>
                <a:effectLst/>
                <a:uLnTx/>
                <a:uFillTx/>
                <a:latin typeface="Noto Sans" panose="020B0502040504020204" pitchFamily="34" charset="0"/>
                <a:ea typeface="Noto Sans" panose="020B0502040504020204" pitchFamily="34" charset="0"/>
                <a:cs typeface="Noto Sans" panose="020B0502040504020204" pitchFamily="34" charset="0"/>
              </a:rPr>
              <a:t>Public Engagement</a:t>
            </a: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 Multi-Jurisdictional Meetings, and Advisory Committee Meeting </a:t>
            </a: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defRPr/>
            </a:pPr>
            <a:r>
              <a:rPr kumimoji="0" lang="en-US" sz="1800" b="0" i="0" u="none" strike="noStrike" kern="1200" cap="none" spc="0" normalizeH="0" baseline="0" noProof="0">
                <a:ln>
                  <a:noFill/>
                </a:ln>
                <a:solidFill>
                  <a:srgbClr val="295F99"/>
                </a:solidFill>
                <a:effectLst/>
                <a:uLnTx/>
                <a:uFillTx/>
                <a:latin typeface="Noto Sans" panose="020B0502040504020204" pitchFamily="34" charset="0"/>
                <a:ea typeface="Noto Sans" panose="020B0502040504020204" pitchFamily="34" charset="0"/>
                <a:cs typeface="Noto Sans" panose="020B0502040504020204" pitchFamily="34" charset="0"/>
              </a:rPr>
              <a:t>Network Screening &amp; Systemic Approach Analysis</a:t>
            </a:r>
          </a:p>
          <a:p>
            <a:pPr marL="285750"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p:txBody>
      </p:sp>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4309908" y="1059190"/>
            <a:ext cx="3572183" cy="523220"/>
          </a:xfrm>
          <a:prstGeom prst="rect">
            <a:avLst/>
          </a:prstGeom>
          <a:noFill/>
        </p:spPr>
        <p:txBody>
          <a:bodyPr wrap="square" rtlCol="0">
            <a:spAutoFit/>
          </a:bodyPr>
          <a:lstStyle/>
          <a:p>
            <a:pPr algn="ctr"/>
            <a:r>
              <a:rPr lang="en-US" sz="2800" b="1">
                <a:solidFill>
                  <a:srgbClr val="295F99"/>
                </a:solidFill>
                <a:latin typeface="Noto Sans" panose="020B0502040504020204" pitchFamily="34" charset="0"/>
                <a:ea typeface="Noto Sans" panose="020B0502040504020204" pitchFamily="34" charset="0"/>
                <a:cs typeface="Noto Sans" panose="020B0502040504020204" pitchFamily="34" charset="0"/>
              </a:rPr>
              <a:t>Completed Tasks</a:t>
            </a:r>
            <a:endParaRPr lang="en-US" sz="2800" b="1">
              <a:solidFill>
                <a:srgbClr val="295F99"/>
              </a:solidFill>
            </a:endParaRPr>
          </a:p>
        </p:txBody>
      </p:sp>
    </p:spTree>
    <p:extLst>
      <p:ext uri="{BB962C8B-B14F-4D97-AF65-F5344CB8AC3E}">
        <p14:creationId xmlns:p14="http://schemas.microsoft.com/office/powerpoint/2010/main" val="148327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CBA8789-0D00-35EA-08A2-7AC29622A0C7}"/>
              </a:ext>
            </a:extLst>
          </p:cNvPr>
          <p:cNvSpPr/>
          <p:nvPr/>
        </p:nvSpPr>
        <p:spPr>
          <a:xfrm>
            <a:off x="0" y="1696721"/>
            <a:ext cx="12192000" cy="51612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logo with text on it&#10;&#10;Description automatically generated">
            <a:extLst>
              <a:ext uri="{FF2B5EF4-FFF2-40B4-BE49-F238E27FC236}">
                <a16:creationId xmlns:a16="http://schemas.microsoft.com/office/drawing/2014/main" id="{BE666E51-C8BD-58CF-FF96-B81C245E4B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68280" y="403294"/>
            <a:ext cx="1626441" cy="889725"/>
          </a:xfrm>
          <a:prstGeom prst="rect">
            <a:avLst/>
          </a:prstGeom>
        </p:spPr>
      </p:pic>
      <p:sp>
        <p:nvSpPr>
          <p:cNvPr id="5" name="Title 4">
            <a:extLst>
              <a:ext uri="{FF2B5EF4-FFF2-40B4-BE49-F238E27FC236}">
                <a16:creationId xmlns:a16="http://schemas.microsoft.com/office/drawing/2014/main" id="{2EDB269B-91BD-C031-BCD6-D45570B776F0}"/>
              </a:ext>
            </a:extLst>
          </p:cNvPr>
          <p:cNvSpPr>
            <a:spLocks noGrp="1"/>
          </p:cNvSpPr>
          <p:nvPr>
            <p:ph type="ctrTitle"/>
          </p:nvPr>
        </p:nvSpPr>
        <p:spPr>
          <a:xfrm>
            <a:off x="228600" y="1874420"/>
            <a:ext cx="11766120" cy="2667099"/>
          </a:xfrm>
        </p:spPr>
        <p:txBody>
          <a:bodyPr>
            <a:normAutofit/>
          </a:bodyPr>
          <a:lstStyle/>
          <a:p>
            <a:r>
              <a:rPr lang="en-US">
                <a:solidFill>
                  <a:schemeClr val="bg1"/>
                </a:solidFill>
              </a:rPr>
              <a:t>Safety Data Analyses</a:t>
            </a:r>
          </a:p>
        </p:txBody>
      </p:sp>
    </p:spTree>
    <p:extLst>
      <p:ext uri="{BB962C8B-B14F-4D97-AF65-F5344CB8AC3E}">
        <p14:creationId xmlns:p14="http://schemas.microsoft.com/office/powerpoint/2010/main" val="2909956421"/>
      </p:ext>
    </p:extLst>
  </p:cSld>
  <p:clrMapOvr>
    <a:masterClrMapping/>
  </p:clrMapOvr>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3499535" y="1076180"/>
            <a:ext cx="5102983" cy="523220"/>
          </a:xfrm>
          <a:prstGeom prst="rect">
            <a:avLst/>
          </a:prstGeom>
          <a:noFill/>
        </p:spPr>
        <p:txBody>
          <a:bodyPr wrap="square" lIns="91440" tIns="45720" rIns="91440" bIns="45720" rtlCol="0" anchor="t">
            <a:spAutoFit/>
          </a:bodyPr>
          <a:lstStyle/>
          <a:p>
            <a:pPr algn="ctr"/>
            <a:r>
              <a:rPr lang="en-US" sz="2800" b="1">
                <a:solidFill>
                  <a:srgbClr val="295F99"/>
                </a:solidFill>
                <a:latin typeface="Noto Sans"/>
                <a:ea typeface="Noto Sans"/>
                <a:cs typeface="Noto Sans"/>
              </a:rPr>
              <a:t>Reactive Network Analysis</a:t>
            </a:r>
            <a:endParaRPr lang="en-US" sz="2800" b="1">
              <a:solidFill>
                <a:srgbClr val="295F99"/>
              </a:solidFill>
            </a:endParaRPr>
          </a:p>
        </p:txBody>
      </p:sp>
      <p:graphicFrame>
        <p:nvGraphicFramePr>
          <p:cNvPr id="18" name="Diagram 17">
            <a:extLst>
              <a:ext uri="{FF2B5EF4-FFF2-40B4-BE49-F238E27FC236}">
                <a16:creationId xmlns:a16="http://schemas.microsoft.com/office/drawing/2014/main" id="{1AB34C34-508D-E30E-C692-E068A0F7F650}"/>
              </a:ext>
            </a:extLst>
          </p:cNvPr>
          <p:cNvGraphicFramePr/>
          <p:nvPr>
            <p:extLst>
              <p:ext uri="{D42A27DB-BD31-4B8C-83A1-F6EECF244321}">
                <p14:modId xmlns:p14="http://schemas.microsoft.com/office/powerpoint/2010/main" val="319286358"/>
              </p:ext>
            </p:extLst>
          </p:nvPr>
        </p:nvGraphicFramePr>
        <p:xfrm>
          <a:off x="12377509" y="2615330"/>
          <a:ext cx="4213591" cy="32956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88" name="TextBox 187">
            <a:extLst>
              <a:ext uri="{FF2B5EF4-FFF2-40B4-BE49-F238E27FC236}">
                <a16:creationId xmlns:a16="http://schemas.microsoft.com/office/drawing/2014/main" id="{F78CCEA9-0010-7795-FB42-7E7F5BDF39CD}"/>
              </a:ext>
            </a:extLst>
          </p:cNvPr>
          <p:cNvSpPr txBox="1"/>
          <p:nvPr/>
        </p:nvSpPr>
        <p:spPr>
          <a:xfrm>
            <a:off x="9425516" y="-1182176"/>
            <a:ext cx="343007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t>Responding </a:t>
            </a:r>
            <a:r>
              <a:rPr lang="en-US" sz="1400"/>
              <a:t>to crash patterns that have already happened</a:t>
            </a:r>
          </a:p>
        </p:txBody>
      </p:sp>
      <p:pic>
        <p:nvPicPr>
          <p:cNvPr id="16" name="Picture 15">
            <a:extLst>
              <a:ext uri="{FF2B5EF4-FFF2-40B4-BE49-F238E27FC236}">
                <a16:creationId xmlns:a16="http://schemas.microsoft.com/office/drawing/2014/main" id="{7D15E9DE-7DDA-3B0F-DC50-B5C056CE878E}"/>
              </a:ext>
            </a:extLst>
          </p:cNvPr>
          <p:cNvPicPr>
            <a:picLocks noChangeAspect="1"/>
          </p:cNvPicPr>
          <p:nvPr/>
        </p:nvPicPr>
        <p:blipFill>
          <a:blip r:embed="rId9"/>
          <a:stretch>
            <a:fillRect/>
          </a:stretch>
        </p:blipFill>
        <p:spPr>
          <a:xfrm>
            <a:off x="142875" y="1900257"/>
            <a:ext cx="11906249" cy="4811021"/>
          </a:xfrm>
          <a:prstGeom prst="rect">
            <a:avLst/>
          </a:prstGeom>
        </p:spPr>
      </p:pic>
    </p:spTree>
    <p:extLst>
      <p:ext uri="{BB962C8B-B14F-4D97-AF65-F5344CB8AC3E}">
        <p14:creationId xmlns:p14="http://schemas.microsoft.com/office/powerpoint/2010/main" val="12437450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3499535" y="1076180"/>
            <a:ext cx="5102983" cy="523220"/>
          </a:xfrm>
          <a:prstGeom prst="rect">
            <a:avLst/>
          </a:prstGeom>
          <a:noFill/>
        </p:spPr>
        <p:txBody>
          <a:bodyPr wrap="square" lIns="91440" tIns="45720" rIns="91440" bIns="45720" rtlCol="0" anchor="t">
            <a:spAutoFit/>
          </a:bodyPr>
          <a:lstStyle/>
          <a:p>
            <a:pPr algn="ctr"/>
            <a:r>
              <a:rPr lang="en-US" sz="2800" b="1">
                <a:solidFill>
                  <a:srgbClr val="295F99"/>
                </a:solidFill>
                <a:latin typeface="Noto Sans"/>
                <a:ea typeface="Noto Sans"/>
                <a:cs typeface="Noto Sans"/>
              </a:rPr>
              <a:t>Proactive Network Analysis</a:t>
            </a:r>
            <a:endParaRPr lang="en-US" sz="2800" b="1">
              <a:solidFill>
                <a:srgbClr val="295F99"/>
              </a:solidFill>
            </a:endParaRPr>
          </a:p>
        </p:txBody>
      </p:sp>
      <p:sp>
        <p:nvSpPr>
          <p:cNvPr id="5" name="TextBox 4">
            <a:extLst>
              <a:ext uri="{FF2B5EF4-FFF2-40B4-BE49-F238E27FC236}">
                <a16:creationId xmlns:a16="http://schemas.microsoft.com/office/drawing/2014/main" id="{11600EB0-F40E-19DD-F261-0F5956360FD8}"/>
              </a:ext>
            </a:extLst>
          </p:cNvPr>
          <p:cNvSpPr txBox="1"/>
          <p:nvPr/>
        </p:nvSpPr>
        <p:spPr>
          <a:xfrm>
            <a:off x="8032485" y="-741644"/>
            <a:ext cx="3430073"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t>Proactive </a:t>
            </a:r>
            <a:r>
              <a:rPr lang="en-US" sz="1400"/>
              <a:t>analysis aims to identify locations with problems that could be proactively alleviated</a:t>
            </a:r>
          </a:p>
        </p:txBody>
      </p:sp>
      <p:pic>
        <p:nvPicPr>
          <p:cNvPr id="8" name="Picture 7">
            <a:extLst>
              <a:ext uri="{FF2B5EF4-FFF2-40B4-BE49-F238E27FC236}">
                <a16:creationId xmlns:a16="http://schemas.microsoft.com/office/drawing/2014/main" id="{EB79932D-1D6E-D511-A31B-99FCC9A58CBA}"/>
              </a:ext>
            </a:extLst>
          </p:cNvPr>
          <p:cNvPicPr>
            <a:picLocks noChangeAspect="1"/>
          </p:cNvPicPr>
          <p:nvPr/>
        </p:nvPicPr>
        <p:blipFill>
          <a:blip r:embed="rId4"/>
          <a:stretch>
            <a:fillRect/>
          </a:stretch>
        </p:blipFill>
        <p:spPr>
          <a:xfrm>
            <a:off x="142875" y="1900712"/>
            <a:ext cx="11906248" cy="4810112"/>
          </a:xfrm>
          <a:prstGeom prst="rect">
            <a:avLst/>
          </a:prstGeom>
        </p:spPr>
      </p:pic>
    </p:spTree>
    <p:extLst>
      <p:ext uri="{BB962C8B-B14F-4D97-AF65-F5344CB8AC3E}">
        <p14:creationId xmlns:p14="http://schemas.microsoft.com/office/powerpoint/2010/main" val="2156910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CBA8789-0D00-35EA-08A2-7AC29622A0C7}"/>
              </a:ext>
            </a:extLst>
          </p:cNvPr>
          <p:cNvSpPr/>
          <p:nvPr/>
        </p:nvSpPr>
        <p:spPr>
          <a:xfrm>
            <a:off x="0" y="1696721"/>
            <a:ext cx="12192000" cy="51612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logo with text on it&#10;&#10;Description automatically generated">
            <a:extLst>
              <a:ext uri="{FF2B5EF4-FFF2-40B4-BE49-F238E27FC236}">
                <a16:creationId xmlns:a16="http://schemas.microsoft.com/office/drawing/2014/main" id="{BE666E51-C8BD-58CF-FF96-B81C245E4B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403294"/>
            <a:ext cx="1626441" cy="889725"/>
          </a:xfrm>
          <a:prstGeom prst="rect">
            <a:avLst/>
          </a:prstGeom>
        </p:spPr>
      </p:pic>
      <p:sp>
        <p:nvSpPr>
          <p:cNvPr id="5" name="Title 4">
            <a:extLst>
              <a:ext uri="{FF2B5EF4-FFF2-40B4-BE49-F238E27FC236}">
                <a16:creationId xmlns:a16="http://schemas.microsoft.com/office/drawing/2014/main" id="{2EDB269B-91BD-C031-BCD6-D45570B776F0}"/>
              </a:ext>
            </a:extLst>
          </p:cNvPr>
          <p:cNvSpPr>
            <a:spLocks noGrp="1"/>
          </p:cNvSpPr>
          <p:nvPr>
            <p:ph type="ctrTitle"/>
          </p:nvPr>
        </p:nvSpPr>
        <p:spPr>
          <a:xfrm>
            <a:off x="228600" y="1874420"/>
            <a:ext cx="11766120" cy="2667099"/>
          </a:xfrm>
        </p:spPr>
        <p:txBody>
          <a:bodyPr>
            <a:normAutofit/>
          </a:bodyPr>
          <a:lstStyle/>
          <a:p>
            <a:r>
              <a:rPr lang="en-US">
                <a:solidFill>
                  <a:schemeClr val="bg1"/>
                </a:solidFill>
              </a:rPr>
              <a:t>Draft Priority Locations</a:t>
            </a:r>
          </a:p>
        </p:txBody>
      </p:sp>
    </p:spTree>
    <p:extLst>
      <p:ext uri="{BB962C8B-B14F-4D97-AF65-F5344CB8AC3E}">
        <p14:creationId xmlns:p14="http://schemas.microsoft.com/office/powerpoint/2010/main" val="584735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3" name="TextBox 2">
            <a:extLst>
              <a:ext uri="{FF2B5EF4-FFF2-40B4-BE49-F238E27FC236}">
                <a16:creationId xmlns:a16="http://schemas.microsoft.com/office/drawing/2014/main" id="{2E4CB42A-1282-FB36-0E5B-B56E5BCB68E9}"/>
              </a:ext>
            </a:extLst>
          </p:cNvPr>
          <p:cNvSpPr txBox="1"/>
          <p:nvPr/>
        </p:nvSpPr>
        <p:spPr>
          <a:xfrm>
            <a:off x="2907196" y="1076180"/>
            <a:ext cx="8885581" cy="523220"/>
          </a:xfrm>
          <a:prstGeom prst="rect">
            <a:avLst/>
          </a:prstGeom>
          <a:noFill/>
        </p:spPr>
        <p:txBody>
          <a:bodyPr wrap="square" lIns="91440" tIns="45720" rIns="91440" bIns="45720" rtlCol="0" anchor="t">
            <a:spAutoFit/>
          </a:bodyPr>
          <a:lstStyle/>
          <a:p>
            <a:r>
              <a:rPr lang="en-US" sz="2800" b="1">
                <a:solidFill>
                  <a:srgbClr val="295F99"/>
                </a:solidFill>
                <a:latin typeface="Noto Sans"/>
                <a:ea typeface="Noto Sans"/>
                <a:cs typeface="Noto Sans"/>
              </a:rPr>
              <a:t>Draft Priority Locations (11) – Intersections</a:t>
            </a:r>
          </a:p>
        </p:txBody>
      </p:sp>
      <p:pic>
        <p:nvPicPr>
          <p:cNvPr id="6" name="Picture 5" descr="A map of a city&#10;&#10;Description automatically generated">
            <a:extLst>
              <a:ext uri="{FF2B5EF4-FFF2-40B4-BE49-F238E27FC236}">
                <a16:creationId xmlns:a16="http://schemas.microsoft.com/office/drawing/2014/main" id="{74BD20BD-EC6E-1369-9A34-B1C798FF78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3577" y="2027367"/>
            <a:ext cx="3908423" cy="4810367"/>
          </a:xfrm>
          <a:prstGeom prst="rect">
            <a:avLst/>
          </a:prstGeom>
        </p:spPr>
      </p:pic>
      <p:graphicFrame>
        <p:nvGraphicFramePr>
          <p:cNvPr id="7" name="Table 6">
            <a:extLst>
              <a:ext uri="{FF2B5EF4-FFF2-40B4-BE49-F238E27FC236}">
                <a16:creationId xmlns:a16="http://schemas.microsoft.com/office/drawing/2014/main" id="{2B0687B4-6EBE-1C58-AA0F-8E0BDB608425}"/>
              </a:ext>
            </a:extLst>
          </p:cNvPr>
          <p:cNvGraphicFramePr>
            <a:graphicFrameLocks noGrp="1"/>
          </p:cNvGraphicFramePr>
          <p:nvPr>
            <p:extLst>
              <p:ext uri="{D42A27DB-BD31-4B8C-83A1-F6EECF244321}">
                <p14:modId xmlns:p14="http://schemas.microsoft.com/office/powerpoint/2010/main" val="3361466224"/>
              </p:ext>
            </p:extLst>
          </p:nvPr>
        </p:nvGraphicFramePr>
        <p:xfrm>
          <a:off x="197279" y="1698952"/>
          <a:ext cx="8017500" cy="4422804"/>
        </p:xfrm>
        <a:graphic>
          <a:graphicData uri="http://schemas.openxmlformats.org/drawingml/2006/table">
            <a:tbl>
              <a:tblPr firstRow="1" bandRow="1">
                <a:tableStyleId>{5C22544A-7EE6-4342-B048-85BDC9FD1C3A}</a:tableStyleId>
              </a:tblPr>
              <a:tblGrid>
                <a:gridCol w="2726473">
                  <a:extLst>
                    <a:ext uri="{9D8B030D-6E8A-4147-A177-3AD203B41FA5}">
                      <a16:colId xmlns:a16="http://schemas.microsoft.com/office/drawing/2014/main" val="3474817593"/>
                    </a:ext>
                  </a:extLst>
                </a:gridCol>
                <a:gridCol w="1287054">
                  <a:extLst>
                    <a:ext uri="{9D8B030D-6E8A-4147-A177-3AD203B41FA5}">
                      <a16:colId xmlns:a16="http://schemas.microsoft.com/office/drawing/2014/main" val="4044944314"/>
                    </a:ext>
                  </a:extLst>
                </a:gridCol>
                <a:gridCol w="240846">
                  <a:extLst>
                    <a:ext uri="{9D8B030D-6E8A-4147-A177-3AD203B41FA5}">
                      <a16:colId xmlns:a16="http://schemas.microsoft.com/office/drawing/2014/main" val="2092397920"/>
                    </a:ext>
                  </a:extLst>
                </a:gridCol>
                <a:gridCol w="2446899">
                  <a:extLst>
                    <a:ext uri="{9D8B030D-6E8A-4147-A177-3AD203B41FA5}">
                      <a16:colId xmlns:a16="http://schemas.microsoft.com/office/drawing/2014/main" val="1463374682"/>
                    </a:ext>
                  </a:extLst>
                </a:gridCol>
                <a:gridCol w="1316228">
                  <a:extLst>
                    <a:ext uri="{9D8B030D-6E8A-4147-A177-3AD203B41FA5}">
                      <a16:colId xmlns:a16="http://schemas.microsoft.com/office/drawing/2014/main" val="3343957947"/>
                    </a:ext>
                  </a:extLst>
                </a:gridCol>
              </a:tblGrid>
              <a:tr h="447429">
                <a:tc>
                  <a:txBody>
                    <a:bodyPr/>
                    <a:lstStyle/>
                    <a:p>
                      <a:pPr algn="ctr"/>
                      <a:r>
                        <a:rPr lang="en-US" sz="1600"/>
                        <a:t>Location</a:t>
                      </a:r>
                    </a:p>
                  </a:txBody>
                  <a:tcPr anchor="ctr"/>
                </a:tc>
                <a:tc>
                  <a:txBody>
                    <a:bodyPr/>
                    <a:lstStyle/>
                    <a:p>
                      <a:pPr algn="ctr"/>
                      <a:r>
                        <a:rPr lang="en-US" sz="1600"/>
                        <a:t>Jurisdiction</a:t>
                      </a:r>
                    </a:p>
                  </a:txBody>
                  <a:tcPr anchor="ctr"/>
                </a:tc>
                <a:tc>
                  <a:txBody>
                    <a:bodyPr/>
                    <a:lstStyle/>
                    <a:p>
                      <a:pPr algn="ctr"/>
                      <a:endParaRPr lang="en-US" sz="1600"/>
                    </a:p>
                  </a:txBody>
                  <a:tcPr anchor="ctr">
                    <a:noFill/>
                  </a:tcPr>
                </a:tc>
                <a:tc>
                  <a:txBody>
                    <a:bodyPr/>
                    <a:lstStyle/>
                    <a:p>
                      <a:pPr algn="ctr"/>
                      <a:r>
                        <a:rPr lang="en-US" sz="1600"/>
                        <a:t>Location</a:t>
                      </a:r>
                    </a:p>
                  </a:txBody>
                  <a:tcPr anchor="ctr"/>
                </a:tc>
                <a:tc>
                  <a:txBody>
                    <a:bodyPr/>
                    <a:lstStyle/>
                    <a:p>
                      <a:pPr algn="ctr"/>
                      <a:r>
                        <a:rPr lang="en-US" sz="1600"/>
                        <a:t>Jurisdiction</a:t>
                      </a:r>
                    </a:p>
                  </a:txBody>
                  <a:tcPr anchor="ctr"/>
                </a:tc>
                <a:extLst>
                  <a:ext uri="{0D108BD9-81ED-4DB2-BD59-A6C34878D82A}">
                    <a16:rowId xmlns:a16="http://schemas.microsoft.com/office/drawing/2014/main" val="1966398391"/>
                  </a:ext>
                </a:extLst>
              </a:tr>
              <a:tr h="648771">
                <a:tc>
                  <a:txBody>
                    <a:bodyPr/>
                    <a:lstStyle/>
                    <a:p>
                      <a:pPr lvl="0">
                        <a:buNone/>
                      </a:pPr>
                      <a:r>
                        <a:rPr lang="en-US" sz="1400" b="0" i="0" u="none" strike="noStrike" noProof="0">
                          <a:latin typeface="Aptos"/>
                        </a:rPr>
                        <a:t>Hancock Street/1st Street</a:t>
                      </a:r>
                      <a:endParaRPr lang="en-US"/>
                    </a:p>
                  </a:txBody>
                  <a:tcPr anchor="ctr"/>
                </a:tc>
                <a:tc>
                  <a:txBody>
                    <a:bodyPr/>
                    <a:lstStyle/>
                    <a:p>
                      <a:pPr lvl="0">
                        <a:buNone/>
                      </a:pPr>
                      <a:r>
                        <a:rPr lang="en-US" sz="1400" b="0" i="0" u="none" strike="noStrike" noProof="0">
                          <a:latin typeface="Aptos"/>
                        </a:rPr>
                        <a:t>City of Ithaca</a:t>
                      </a:r>
                      <a:endParaRPr lang="en-US"/>
                    </a:p>
                  </a:txBody>
                  <a:tcPr anchor="ctr"/>
                </a:tc>
                <a:tc>
                  <a:txBody>
                    <a:bodyPr/>
                    <a:lstStyle/>
                    <a:p>
                      <a:endParaRPr lang="en-US" sz="1400"/>
                    </a:p>
                  </a:txBody>
                  <a:tcPr anchor="ctr">
                    <a:noFill/>
                  </a:tcPr>
                </a:tc>
                <a:tc>
                  <a:txBody>
                    <a:bodyPr/>
                    <a:lstStyle/>
                    <a:p>
                      <a:pPr lvl="0">
                        <a:buNone/>
                      </a:pPr>
                      <a:r>
                        <a:rPr lang="en-US" sz="1400" b="0" i="0" u="none" strike="noStrike" noProof="0">
                          <a:highlight>
                            <a:srgbClr val="FFFF00"/>
                          </a:highlight>
                          <a:latin typeface="Aptos"/>
                        </a:rPr>
                        <a:t>Peru South Lansing Rd &amp; Scofield Rd</a:t>
                      </a:r>
                      <a:endParaRPr lang="en-US">
                        <a:highlight>
                          <a:srgbClr val="FFFF00"/>
                        </a:highlight>
                      </a:endParaRPr>
                    </a:p>
                  </a:txBody>
                  <a:tcPr anchor="ctr"/>
                </a:tc>
                <a:tc>
                  <a:txBody>
                    <a:bodyPr/>
                    <a:lstStyle/>
                    <a:p>
                      <a:pPr lvl="0">
                        <a:buNone/>
                      </a:pPr>
                      <a:r>
                        <a:rPr lang="en-US" sz="1400" b="0" i="0" u="none" strike="noStrike" noProof="0">
                          <a:latin typeface="Aptos"/>
                        </a:rPr>
                        <a:t>Town of Lansing</a:t>
                      </a:r>
                      <a:endParaRPr lang="en-US"/>
                    </a:p>
                  </a:txBody>
                  <a:tcPr anchor="ctr"/>
                </a:tc>
                <a:extLst>
                  <a:ext uri="{0D108BD9-81ED-4DB2-BD59-A6C34878D82A}">
                    <a16:rowId xmlns:a16="http://schemas.microsoft.com/office/drawing/2014/main" val="2761398637"/>
                  </a:ext>
                </a:extLst>
              </a:tr>
              <a:tr h="648771">
                <a:tc>
                  <a:txBody>
                    <a:bodyPr/>
                    <a:lstStyle/>
                    <a:p>
                      <a:pPr lvl="0">
                        <a:buNone/>
                      </a:pPr>
                      <a:r>
                        <a:rPr lang="en-US" sz="1400" b="0" i="0" u="none" strike="noStrike" baseline="0" noProof="0">
                          <a:solidFill>
                            <a:srgbClr val="000000"/>
                          </a:solidFill>
                          <a:highlight>
                            <a:srgbClr val="00FFFF"/>
                          </a:highlight>
                          <a:latin typeface="Aptos"/>
                        </a:rPr>
                        <a:t>Valley Rd/Lounsberry Rd </a:t>
                      </a:r>
                      <a:endParaRPr lang="en-US" b="0" i="0" baseline="0">
                        <a:solidFill>
                          <a:srgbClr val="000000"/>
                        </a:solidFill>
                        <a:highlight>
                          <a:srgbClr val="00FFFF"/>
                        </a:highlight>
                      </a:endParaRPr>
                    </a:p>
                  </a:txBody>
                  <a:tcPr anchor="ctr"/>
                </a:tc>
                <a:tc>
                  <a:txBody>
                    <a:bodyPr/>
                    <a:lstStyle/>
                    <a:p>
                      <a:pPr lvl="0">
                        <a:buNone/>
                      </a:pPr>
                      <a:r>
                        <a:rPr lang="en-US" sz="1400" b="0" i="0" u="none" strike="noStrike" noProof="0">
                          <a:latin typeface="Aptos"/>
                        </a:rPr>
                        <a:t>Town of Caroline</a:t>
                      </a:r>
                      <a:endParaRPr lang="en-US"/>
                    </a:p>
                  </a:txBody>
                  <a:tcPr anchor="ctr"/>
                </a:tc>
                <a:tc>
                  <a:txBody>
                    <a:bodyPr/>
                    <a:lstStyle/>
                    <a:p>
                      <a:endParaRPr lang="en-US" sz="1400"/>
                    </a:p>
                  </a:txBody>
                  <a:tcPr anchor="ctr">
                    <a:noFill/>
                  </a:tcPr>
                </a:tc>
                <a:tc>
                  <a:txBody>
                    <a:bodyPr/>
                    <a:lstStyle/>
                    <a:p>
                      <a:pPr lvl="0">
                        <a:buNone/>
                      </a:pPr>
                      <a:r>
                        <a:rPr lang="en-US" sz="1400" b="1" i="1" u="none" strike="noStrike" noProof="0">
                          <a:latin typeface="Aptos"/>
                        </a:rPr>
                        <a:t>West Danby Road/Decker Road</a:t>
                      </a:r>
                      <a:endParaRPr lang="en-US" b="1" i="1"/>
                    </a:p>
                  </a:txBody>
                  <a:tcPr anchor="ctr"/>
                </a:tc>
                <a:tc>
                  <a:txBody>
                    <a:bodyPr/>
                    <a:lstStyle/>
                    <a:p>
                      <a:pPr marL="0" marR="0" lvl="0" indent="0" algn="l">
                        <a:lnSpc>
                          <a:spcPct val="100000"/>
                        </a:lnSpc>
                        <a:spcBef>
                          <a:spcPts val="0"/>
                        </a:spcBef>
                        <a:spcAft>
                          <a:spcPts val="0"/>
                        </a:spcAft>
                        <a:buNone/>
                      </a:pPr>
                      <a:r>
                        <a:rPr lang="en-US" sz="1400" b="0" i="0" u="none" strike="noStrike" noProof="0">
                          <a:latin typeface="Aptos"/>
                        </a:rPr>
                        <a:t>Town of Newfield</a:t>
                      </a:r>
                      <a:endParaRPr lang="en-US"/>
                    </a:p>
                  </a:txBody>
                  <a:tcPr anchor="ctr"/>
                </a:tc>
                <a:extLst>
                  <a:ext uri="{0D108BD9-81ED-4DB2-BD59-A6C34878D82A}">
                    <a16:rowId xmlns:a16="http://schemas.microsoft.com/office/drawing/2014/main" val="4125543321"/>
                  </a:ext>
                </a:extLst>
              </a:tr>
              <a:tr h="648771">
                <a:tc>
                  <a:txBody>
                    <a:bodyPr/>
                    <a:lstStyle/>
                    <a:p>
                      <a:pPr lvl="0">
                        <a:buNone/>
                      </a:pPr>
                      <a:r>
                        <a:rPr lang="en-US" sz="1400" b="0" i="0" u="none" strike="noStrike" noProof="0">
                          <a:highlight>
                            <a:srgbClr val="00FFFF"/>
                          </a:highlight>
                          <a:latin typeface="Aptos"/>
                        </a:rPr>
                        <a:t>Station Rd/Maple Ave and Route 34/96</a:t>
                      </a:r>
                      <a:endParaRPr lang="en-US">
                        <a:highlight>
                          <a:srgbClr val="00FFFF"/>
                        </a:highlight>
                      </a:endParaRPr>
                    </a:p>
                  </a:txBody>
                  <a:tcPr anchor="ctr"/>
                </a:tc>
                <a:tc>
                  <a:txBody>
                    <a:bodyPr/>
                    <a:lstStyle/>
                    <a:p>
                      <a:pPr lvl="0">
                        <a:buNone/>
                      </a:pPr>
                      <a:r>
                        <a:rPr lang="en-US" sz="1400" b="0" i="0" u="none" strike="noStrike" noProof="0">
                          <a:latin typeface="Aptos"/>
                        </a:rPr>
                        <a:t>Town of Danby</a:t>
                      </a:r>
                      <a:endParaRPr lang="en-US"/>
                    </a:p>
                  </a:txBody>
                  <a:tcPr anchor="ctr"/>
                </a:tc>
                <a:tc>
                  <a:txBody>
                    <a:bodyPr/>
                    <a:lstStyle/>
                    <a:p>
                      <a:endParaRPr lang="en-US" sz="1400"/>
                    </a:p>
                  </a:txBody>
                  <a:tcPr anchor="ctr">
                    <a:noFill/>
                  </a:tcPr>
                </a:tc>
                <a:tc>
                  <a:txBody>
                    <a:bodyPr/>
                    <a:lstStyle/>
                    <a:p>
                      <a:pPr lvl="0">
                        <a:buNone/>
                      </a:pPr>
                      <a:r>
                        <a:rPr lang="en-US" sz="1400" b="0" i="0" u="none" strike="noStrike" noProof="0">
                          <a:latin typeface="Aptos"/>
                        </a:rPr>
                        <a:t>Cayuga Heights and Wyckoff St</a:t>
                      </a:r>
                      <a:endParaRPr lang="en-US"/>
                    </a:p>
                  </a:txBody>
                  <a:tcPr anchor="ctr"/>
                </a:tc>
                <a:tc>
                  <a:txBody>
                    <a:bodyPr/>
                    <a:lstStyle/>
                    <a:p>
                      <a:pPr lvl="0">
                        <a:buNone/>
                      </a:pPr>
                      <a:r>
                        <a:rPr lang="en-US" sz="1400" b="0" i="0" u="none" strike="noStrike" noProof="0">
                          <a:latin typeface="Aptos"/>
                        </a:rPr>
                        <a:t>Village of Cayuga Heights</a:t>
                      </a:r>
                      <a:endParaRPr lang="en-US"/>
                    </a:p>
                  </a:txBody>
                  <a:tcPr anchor="ctr"/>
                </a:tc>
                <a:extLst>
                  <a:ext uri="{0D108BD9-81ED-4DB2-BD59-A6C34878D82A}">
                    <a16:rowId xmlns:a16="http://schemas.microsoft.com/office/drawing/2014/main" val="931167529"/>
                  </a:ext>
                </a:extLst>
              </a:tr>
              <a:tr h="648771">
                <a:tc>
                  <a:txBody>
                    <a:bodyPr/>
                    <a:lstStyle/>
                    <a:p>
                      <a:pPr lvl="0">
                        <a:buNone/>
                      </a:pPr>
                      <a:r>
                        <a:rPr lang="en-US" sz="1400" b="0" i="0" u="none" strike="noStrike" noProof="0">
                          <a:highlight>
                            <a:srgbClr val="FFFF00"/>
                          </a:highlight>
                          <a:latin typeface="Aptos"/>
                        </a:rPr>
                        <a:t>Freeville Rd &amp; Springhouse Rd (NY-38)</a:t>
                      </a:r>
                      <a:endParaRPr lang="en-US">
                        <a:highlight>
                          <a:srgbClr val="FFFF00"/>
                        </a:highlight>
                      </a:endParaRPr>
                    </a:p>
                  </a:txBody>
                  <a:tcPr anchor="ctr"/>
                </a:tc>
                <a:tc>
                  <a:txBody>
                    <a:bodyPr/>
                    <a:lstStyle/>
                    <a:p>
                      <a:pPr lvl="0">
                        <a:buNone/>
                      </a:pPr>
                      <a:r>
                        <a:rPr lang="en-US" sz="1400" b="0" i="0" u="none" strike="noStrike" noProof="0">
                          <a:latin typeface="Aptos"/>
                        </a:rPr>
                        <a:t>Town of Dryden</a:t>
                      </a:r>
                      <a:endParaRPr lang="en-US"/>
                    </a:p>
                  </a:txBody>
                  <a:tcPr anchor="ctr"/>
                </a:tc>
                <a:tc>
                  <a:txBody>
                    <a:bodyPr/>
                    <a:lstStyle/>
                    <a:p>
                      <a:endParaRPr lang="en-US" sz="1400"/>
                    </a:p>
                  </a:txBody>
                  <a:tcPr anchor="ctr">
                    <a:noFill/>
                  </a:tcPr>
                </a:tc>
                <a:tc>
                  <a:txBody>
                    <a:bodyPr/>
                    <a:lstStyle/>
                    <a:p>
                      <a:pPr lvl="0">
                        <a:buNone/>
                      </a:pPr>
                      <a:r>
                        <a:rPr lang="en-US" sz="1400" b="0" i="0" u="none" strike="noStrike" noProof="0">
                          <a:latin typeface="Aptos"/>
                        </a:rPr>
                        <a:t>NY-13 &amp; W Main St</a:t>
                      </a:r>
                      <a:endParaRPr lang="en-US"/>
                    </a:p>
                  </a:txBody>
                  <a:tcPr anchor="ctr"/>
                </a:tc>
                <a:tc>
                  <a:txBody>
                    <a:bodyPr/>
                    <a:lstStyle/>
                    <a:p>
                      <a:pPr marL="0" marR="0" lvl="0" indent="0" algn="l">
                        <a:lnSpc>
                          <a:spcPct val="100000"/>
                        </a:lnSpc>
                        <a:spcBef>
                          <a:spcPts val="0"/>
                        </a:spcBef>
                        <a:spcAft>
                          <a:spcPts val="0"/>
                        </a:spcAft>
                        <a:buNone/>
                      </a:pPr>
                      <a:r>
                        <a:rPr lang="en-US" sz="1400" b="0" i="0" u="none" strike="noStrike" noProof="0">
                          <a:latin typeface="Aptos"/>
                        </a:rPr>
                        <a:t>Village of Dryden</a:t>
                      </a:r>
                      <a:endParaRPr lang="en-US"/>
                    </a:p>
                  </a:txBody>
                  <a:tcPr anchor="ctr"/>
                </a:tc>
                <a:extLst>
                  <a:ext uri="{0D108BD9-81ED-4DB2-BD59-A6C34878D82A}">
                    <a16:rowId xmlns:a16="http://schemas.microsoft.com/office/drawing/2014/main" val="695815041"/>
                  </a:ext>
                </a:extLst>
              </a:tr>
              <a:tr h="648771">
                <a:tc>
                  <a:txBody>
                    <a:bodyPr/>
                    <a:lstStyle/>
                    <a:p>
                      <a:pPr marL="0" marR="0" lvl="0" indent="0" algn="l">
                        <a:lnSpc>
                          <a:spcPct val="100000"/>
                        </a:lnSpc>
                        <a:spcBef>
                          <a:spcPts val="0"/>
                        </a:spcBef>
                        <a:spcAft>
                          <a:spcPts val="0"/>
                        </a:spcAft>
                        <a:buNone/>
                      </a:pPr>
                      <a:r>
                        <a:rPr lang="en-US" sz="1400" b="0" i="0" u="none" strike="noStrike" kern="1200" noProof="0">
                          <a:solidFill>
                            <a:schemeClr val="dk1"/>
                          </a:solidFill>
                        </a:rPr>
                        <a:t>Sheldon Road and West Dryden Road </a:t>
                      </a:r>
                      <a:endParaRPr lang="en-US"/>
                    </a:p>
                  </a:txBody>
                  <a:tcPr anchor="ctr"/>
                </a:tc>
                <a:tc>
                  <a:txBody>
                    <a:bodyPr/>
                    <a:lstStyle/>
                    <a:p>
                      <a:pPr lvl="0">
                        <a:buNone/>
                      </a:pPr>
                      <a:r>
                        <a:rPr lang="en-US" sz="1400" b="0" i="0" u="none" strike="noStrike" noProof="0">
                          <a:latin typeface="Aptos"/>
                        </a:rPr>
                        <a:t>Town of Dryden</a:t>
                      </a:r>
                      <a:endParaRPr lang="en-US"/>
                    </a:p>
                  </a:txBody>
                  <a:tcPr anchor="ctr"/>
                </a:tc>
                <a:tc>
                  <a:txBody>
                    <a:bodyPr/>
                    <a:lstStyle/>
                    <a:p>
                      <a:endParaRPr lang="en-US" sz="1400"/>
                    </a:p>
                  </a:txBody>
                  <a:tcPr anchor="ctr">
                    <a:noFill/>
                  </a:tcPr>
                </a:tc>
                <a:tc>
                  <a:txBody>
                    <a:bodyPr/>
                    <a:lstStyle/>
                    <a:p>
                      <a:pPr lvl="0">
                        <a:buNone/>
                      </a:pPr>
                      <a:r>
                        <a:rPr lang="en-US" sz="1400" b="0" i="0" u="none" strike="noStrike" noProof="0">
                          <a:latin typeface="Aptos"/>
                        </a:rPr>
                        <a:t>North Triphammer Rd &amp; Craft Rd</a:t>
                      </a:r>
                      <a:endParaRPr lang="en-US"/>
                    </a:p>
                  </a:txBody>
                  <a:tcPr anchor="ctr"/>
                </a:tc>
                <a:tc>
                  <a:txBody>
                    <a:bodyPr/>
                    <a:lstStyle/>
                    <a:p>
                      <a:pPr lvl="0">
                        <a:buNone/>
                      </a:pPr>
                      <a:r>
                        <a:rPr lang="en-US" sz="1400" b="0" i="0" u="none" strike="noStrike" noProof="0">
                          <a:latin typeface="Aptos"/>
                        </a:rPr>
                        <a:t>Village of Lansing</a:t>
                      </a:r>
                      <a:endParaRPr lang="en-US"/>
                    </a:p>
                  </a:txBody>
                  <a:tcPr anchor="ctr"/>
                </a:tc>
                <a:extLst>
                  <a:ext uri="{0D108BD9-81ED-4DB2-BD59-A6C34878D82A}">
                    <a16:rowId xmlns:a16="http://schemas.microsoft.com/office/drawing/2014/main" val="4220733668"/>
                  </a:ext>
                </a:extLst>
              </a:tr>
              <a:tr h="648771">
                <a:tc>
                  <a:txBody>
                    <a:bodyPr/>
                    <a:lstStyle/>
                    <a:p>
                      <a:pPr marL="0" lvl="0" indent="0" algn="l">
                        <a:lnSpc>
                          <a:spcPct val="100000"/>
                        </a:lnSpc>
                        <a:spcBef>
                          <a:spcPts val="0"/>
                        </a:spcBef>
                        <a:spcAft>
                          <a:spcPts val="0"/>
                        </a:spcAft>
                        <a:buNone/>
                      </a:pPr>
                      <a:r>
                        <a:rPr lang="en-US" sz="1400" b="0" i="0" u="none" strike="noStrike" kern="1200" noProof="0" err="1">
                          <a:solidFill>
                            <a:schemeClr val="dk1"/>
                          </a:solidFill>
                        </a:rPr>
                        <a:t>Hayts</a:t>
                      </a:r>
                      <a:r>
                        <a:rPr lang="en-US" sz="1400" b="0" i="0" u="none" strike="noStrike" kern="1200" noProof="0">
                          <a:solidFill>
                            <a:schemeClr val="dk1"/>
                          </a:solidFill>
                        </a:rPr>
                        <a:t> Road/Hopkins Road</a:t>
                      </a:r>
                      <a:endParaRPr lang="en-US"/>
                    </a:p>
                  </a:txBody>
                  <a:tcPr anchor="ctr"/>
                </a:tc>
                <a:tc>
                  <a:txBody>
                    <a:bodyPr/>
                    <a:lstStyle/>
                    <a:p>
                      <a:pPr lvl="0">
                        <a:buNone/>
                      </a:pPr>
                      <a:r>
                        <a:rPr lang="en-US" sz="1400" b="0" i="0" u="none" strike="noStrike" noProof="0">
                          <a:latin typeface="Aptos"/>
                        </a:rPr>
                        <a:t>Town of Ithaca</a:t>
                      </a:r>
                      <a:endParaRPr lang="en-US"/>
                    </a:p>
                  </a:txBody>
                  <a:tcPr anchor="ctr"/>
                </a:tc>
                <a:tc>
                  <a:txBody>
                    <a:bodyPr/>
                    <a:lstStyle/>
                    <a:p>
                      <a:pPr lvl="0">
                        <a:buNone/>
                      </a:pPr>
                      <a:endParaRPr lang="en-US" sz="1400"/>
                    </a:p>
                  </a:txBody>
                  <a:tcPr anchor="ctr">
                    <a:noFill/>
                  </a:tcPr>
                </a:tc>
                <a:tc>
                  <a:txBody>
                    <a:bodyPr/>
                    <a:lstStyle/>
                    <a:p>
                      <a:pPr lvl="0">
                        <a:buNone/>
                      </a:pPr>
                      <a:endParaRPr lang="en-US" sz="1400" b="1" i="1"/>
                    </a:p>
                  </a:txBody>
                  <a:tcPr anchor="ctr"/>
                </a:tc>
                <a:tc>
                  <a:txBody>
                    <a:bodyPr/>
                    <a:lstStyle/>
                    <a:p>
                      <a:pPr lvl="0">
                        <a:buNone/>
                      </a:pPr>
                      <a:endParaRPr lang="en-US" sz="1400"/>
                    </a:p>
                  </a:txBody>
                  <a:tcPr anchor="ctr"/>
                </a:tc>
                <a:extLst>
                  <a:ext uri="{0D108BD9-81ED-4DB2-BD59-A6C34878D82A}">
                    <a16:rowId xmlns:a16="http://schemas.microsoft.com/office/drawing/2014/main" val="3224777227"/>
                  </a:ext>
                </a:extLst>
              </a:tr>
            </a:tbl>
          </a:graphicData>
        </a:graphic>
      </p:graphicFrame>
      <p:sp>
        <p:nvSpPr>
          <p:cNvPr id="20" name="TextBox 19">
            <a:extLst>
              <a:ext uri="{FF2B5EF4-FFF2-40B4-BE49-F238E27FC236}">
                <a16:creationId xmlns:a16="http://schemas.microsoft.com/office/drawing/2014/main" id="{778E1C8F-FBB7-FE07-07DA-923A8A4F158D}"/>
              </a:ext>
            </a:extLst>
          </p:cNvPr>
          <p:cNvSpPr txBox="1"/>
          <p:nvPr/>
        </p:nvSpPr>
        <p:spPr>
          <a:xfrm>
            <a:off x="197279" y="6083758"/>
            <a:ext cx="8228333" cy="769441"/>
          </a:xfrm>
          <a:prstGeom prst="rect">
            <a:avLst/>
          </a:prstGeom>
          <a:noFill/>
        </p:spPr>
        <p:txBody>
          <a:bodyPr wrap="square" lIns="91440" tIns="45720" rIns="91440" bIns="45720" rtlCol="0" anchor="t">
            <a:spAutoFit/>
          </a:bodyPr>
          <a:lstStyle/>
          <a:p>
            <a:r>
              <a:rPr lang="en-US" sz="1100">
                <a:highlight>
                  <a:srgbClr val="FFFF00"/>
                </a:highlight>
              </a:rPr>
              <a:t>Highlighted</a:t>
            </a:r>
            <a:r>
              <a:rPr lang="en-US" sz="1100"/>
              <a:t> locations in yellow have been previously identified by stakeholders</a:t>
            </a:r>
          </a:p>
          <a:p>
            <a:r>
              <a:rPr lang="en-US" sz="1100">
                <a:highlight>
                  <a:srgbClr val="00FFFF"/>
                </a:highlight>
              </a:rPr>
              <a:t>Highlighted </a:t>
            </a:r>
            <a:r>
              <a:rPr lang="en-US" sz="1100"/>
              <a:t>locations in cyan have been previously identified by municipalities</a:t>
            </a:r>
          </a:p>
          <a:p>
            <a:r>
              <a:rPr lang="en-US" sz="1100" b="1"/>
              <a:t>*</a:t>
            </a:r>
            <a:r>
              <a:rPr lang="en-US" sz="1100" b="1" i="1"/>
              <a:t>Italicized &amp; bolded</a:t>
            </a:r>
            <a:r>
              <a:rPr lang="en-US" sz="1100"/>
              <a:t> locations are on NYSDOT’s project lists  (* indicates NYSDOT has offered to create a Regionally Initiated HSI (or Highway Safety Investigation) </a:t>
            </a:r>
            <a:endParaRPr lang="en-US"/>
          </a:p>
        </p:txBody>
      </p:sp>
    </p:spTree>
    <p:extLst>
      <p:ext uri="{BB962C8B-B14F-4D97-AF65-F5344CB8AC3E}">
        <p14:creationId xmlns:p14="http://schemas.microsoft.com/office/powerpoint/2010/main" val="2459660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pic>
        <p:nvPicPr>
          <p:cNvPr id="4" name="Picture 3" descr="A map of a city&#10;&#10;Description automatically generated">
            <a:extLst>
              <a:ext uri="{FF2B5EF4-FFF2-40B4-BE49-F238E27FC236}">
                <a16:creationId xmlns:a16="http://schemas.microsoft.com/office/drawing/2014/main" id="{CBF8680C-B545-A428-6DB9-71932D2B8E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3577" y="2027367"/>
            <a:ext cx="3908423" cy="4810367"/>
          </a:xfrm>
          <a:prstGeom prst="rect">
            <a:avLst/>
          </a:prstGeom>
        </p:spPr>
      </p:pic>
      <p:sp>
        <p:nvSpPr>
          <p:cNvPr id="6" name="TextBox 5">
            <a:extLst>
              <a:ext uri="{FF2B5EF4-FFF2-40B4-BE49-F238E27FC236}">
                <a16:creationId xmlns:a16="http://schemas.microsoft.com/office/drawing/2014/main" id="{10DD2705-E6F1-6011-42EE-20F34A5D90B0}"/>
              </a:ext>
            </a:extLst>
          </p:cNvPr>
          <p:cNvSpPr txBox="1"/>
          <p:nvPr/>
        </p:nvSpPr>
        <p:spPr>
          <a:xfrm>
            <a:off x="2907196" y="1076180"/>
            <a:ext cx="8885581" cy="523220"/>
          </a:xfrm>
          <a:prstGeom prst="rect">
            <a:avLst/>
          </a:prstGeom>
          <a:noFill/>
        </p:spPr>
        <p:txBody>
          <a:bodyPr wrap="square" lIns="91440" tIns="45720" rIns="91440" bIns="45720" rtlCol="0" anchor="t">
            <a:spAutoFit/>
          </a:bodyPr>
          <a:lstStyle/>
          <a:p>
            <a:r>
              <a:rPr lang="en-US" sz="2800" b="1">
                <a:solidFill>
                  <a:srgbClr val="295F99"/>
                </a:solidFill>
                <a:latin typeface="Noto Sans"/>
                <a:ea typeface="Noto Sans"/>
                <a:cs typeface="Noto Sans"/>
              </a:rPr>
              <a:t>Draft Priority Locations (10) – Segments</a:t>
            </a:r>
            <a:endParaRPr lang="en-US" sz="2800" b="1">
              <a:solidFill>
                <a:srgbClr val="295F99"/>
              </a:solidFill>
            </a:endParaRPr>
          </a:p>
        </p:txBody>
      </p:sp>
      <p:sp>
        <p:nvSpPr>
          <p:cNvPr id="14" name="TextBox 13">
            <a:extLst>
              <a:ext uri="{FF2B5EF4-FFF2-40B4-BE49-F238E27FC236}">
                <a16:creationId xmlns:a16="http://schemas.microsoft.com/office/drawing/2014/main" id="{277221A3-657D-E40A-8E76-4BF579B2AE49}"/>
              </a:ext>
            </a:extLst>
          </p:cNvPr>
          <p:cNvSpPr txBox="1"/>
          <p:nvPr/>
        </p:nvSpPr>
        <p:spPr>
          <a:xfrm>
            <a:off x="197279" y="5944058"/>
            <a:ext cx="8228333" cy="769441"/>
          </a:xfrm>
          <a:prstGeom prst="rect">
            <a:avLst/>
          </a:prstGeom>
          <a:noFill/>
        </p:spPr>
        <p:txBody>
          <a:bodyPr wrap="square" lIns="91440" tIns="45720" rIns="91440" bIns="45720" rtlCol="0" anchor="t">
            <a:spAutoFit/>
          </a:bodyPr>
          <a:lstStyle/>
          <a:p>
            <a:r>
              <a:rPr lang="en-US" sz="1100">
                <a:highlight>
                  <a:srgbClr val="FFFF00"/>
                </a:highlight>
              </a:rPr>
              <a:t>Highlighted</a:t>
            </a:r>
            <a:r>
              <a:rPr lang="en-US" sz="1100"/>
              <a:t> locations in yellow have been previously identified by stakeholders</a:t>
            </a:r>
          </a:p>
          <a:p>
            <a:r>
              <a:rPr lang="en-US" sz="1100">
                <a:highlight>
                  <a:srgbClr val="00FFFF"/>
                </a:highlight>
              </a:rPr>
              <a:t>Highlighted </a:t>
            </a:r>
            <a:r>
              <a:rPr lang="en-US" sz="1100"/>
              <a:t>locations in cyan have been previously identified by municipalities</a:t>
            </a:r>
          </a:p>
          <a:p>
            <a:r>
              <a:rPr lang="en-US" sz="1100" b="1"/>
              <a:t>*</a:t>
            </a:r>
            <a:r>
              <a:rPr lang="en-US" sz="1100" b="1" i="1"/>
              <a:t>Italicized &amp; bolded</a:t>
            </a:r>
            <a:r>
              <a:rPr lang="en-US" sz="1100"/>
              <a:t> locations are on NYSDOT’s project lists (* indicates NYSDOT has offered to create a </a:t>
            </a:r>
            <a:r>
              <a:rPr lang="en-US" sz="1100">
                <a:ea typeface="+mn-lt"/>
                <a:cs typeface="+mn-lt"/>
              </a:rPr>
              <a:t>Regionally Initiated HSI (or Highway Safety Investigation) </a:t>
            </a:r>
            <a:endParaRPr lang="en-US" sz="1100"/>
          </a:p>
        </p:txBody>
      </p:sp>
      <p:graphicFrame>
        <p:nvGraphicFramePr>
          <p:cNvPr id="16" name="Table 15">
            <a:extLst>
              <a:ext uri="{FF2B5EF4-FFF2-40B4-BE49-F238E27FC236}">
                <a16:creationId xmlns:a16="http://schemas.microsoft.com/office/drawing/2014/main" id="{BCCB8399-88BC-47FF-D58D-B786F43302F8}"/>
              </a:ext>
            </a:extLst>
          </p:cNvPr>
          <p:cNvGraphicFramePr>
            <a:graphicFrameLocks noGrp="1"/>
          </p:cNvGraphicFramePr>
          <p:nvPr>
            <p:extLst>
              <p:ext uri="{D42A27DB-BD31-4B8C-83A1-F6EECF244321}">
                <p14:modId xmlns:p14="http://schemas.microsoft.com/office/powerpoint/2010/main" val="603959706"/>
              </p:ext>
            </p:extLst>
          </p:nvPr>
        </p:nvGraphicFramePr>
        <p:xfrm>
          <a:off x="197279" y="1698952"/>
          <a:ext cx="8017500" cy="4422803"/>
        </p:xfrm>
        <a:graphic>
          <a:graphicData uri="http://schemas.openxmlformats.org/drawingml/2006/table">
            <a:tbl>
              <a:tblPr firstRow="1" bandRow="1">
                <a:tableStyleId>{5C22544A-7EE6-4342-B048-85BDC9FD1C3A}</a:tableStyleId>
              </a:tblPr>
              <a:tblGrid>
                <a:gridCol w="2726473">
                  <a:extLst>
                    <a:ext uri="{9D8B030D-6E8A-4147-A177-3AD203B41FA5}">
                      <a16:colId xmlns:a16="http://schemas.microsoft.com/office/drawing/2014/main" val="3474817593"/>
                    </a:ext>
                  </a:extLst>
                </a:gridCol>
                <a:gridCol w="1287054">
                  <a:extLst>
                    <a:ext uri="{9D8B030D-6E8A-4147-A177-3AD203B41FA5}">
                      <a16:colId xmlns:a16="http://schemas.microsoft.com/office/drawing/2014/main" val="4044944314"/>
                    </a:ext>
                  </a:extLst>
                </a:gridCol>
                <a:gridCol w="240846">
                  <a:extLst>
                    <a:ext uri="{9D8B030D-6E8A-4147-A177-3AD203B41FA5}">
                      <a16:colId xmlns:a16="http://schemas.microsoft.com/office/drawing/2014/main" val="2092397920"/>
                    </a:ext>
                  </a:extLst>
                </a:gridCol>
                <a:gridCol w="2446899">
                  <a:extLst>
                    <a:ext uri="{9D8B030D-6E8A-4147-A177-3AD203B41FA5}">
                      <a16:colId xmlns:a16="http://schemas.microsoft.com/office/drawing/2014/main" val="1463374682"/>
                    </a:ext>
                  </a:extLst>
                </a:gridCol>
                <a:gridCol w="1316228">
                  <a:extLst>
                    <a:ext uri="{9D8B030D-6E8A-4147-A177-3AD203B41FA5}">
                      <a16:colId xmlns:a16="http://schemas.microsoft.com/office/drawing/2014/main" val="3343957947"/>
                    </a:ext>
                  </a:extLst>
                </a:gridCol>
              </a:tblGrid>
              <a:tr h="447428">
                <a:tc>
                  <a:txBody>
                    <a:bodyPr/>
                    <a:lstStyle/>
                    <a:p>
                      <a:pPr lvl="0" algn="ctr">
                        <a:buNone/>
                      </a:pPr>
                      <a:r>
                        <a:rPr lang="en-US" sz="1600"/>
                        <a:t>Location</a:t>
                      </a:r>
                    </a:p>
                  </a:txBody>
                  <a:tcPr anchor="ctr"/>
                </a:tc>
                <a:tc>
                  <a:txBody>
                    <a:bodyPr/>
                    <a:lstStyle/>
                    <a:p>
                      <a:pPr lvl="0" algn="ctr">
                        <a:buNone/>
                      </a:pPr>
                      <a:r>
                        <a:rPr lang="en-US" sz="1600"/>
                        <a:t>Jurisdiction</a:t>
                      </a:r>
                    </a:p>
                  </a:txBody>
                  <a:tcPr anchor="ctr"/>
                </a:tc>
                <a:tc>
                  <a:txBody>
                    <a:bodyPr/>
                    <a:lstStyle/>
                    <a:p>
                      <a:pPr lvl="0" algn="ctr">
                        <a:buNone/>
                      </a:pPr>
                      <a:endParaRPr lang="en-US" sz="1600"/>
                    </a:p>
                  </a:txBody>
                  <a:tcPr anchor="ctr">
                    <a:noFill/>
                  </a:tcPr>
                </a:tc>
                <a:tc>
                  <a:txBody>
                    <a:bodyPr/>
                    <a:lstStyle/>
                    <a:p>
                      <a:pPr lvl="0" algn="ctr">
                        <a:buNone/>
                      </a:pPr>
                      <a:r>
                        <a:rPr lang="en-US" sz="1600"/>
                        <a:t>Location</a:t>
                      </a:r>
                    </a:p>
                  </a:txBody>
                  <a:tcPr anchor="ctr"/>
                </a:tc>
                <a:tc>
                  <a:txBody>
                    <a:bodyPr/>
                    <a:lstStyle/>
                    <a:p>
                      <a:pPr lvl="0" algn="ctr">
                        <a:buNone/>
                      </a:pPr>
                      <a:r>
                        <a:rPr lang="en-US" sz="1600"/>
                        <a:t>Jurisdiction</a:t>
                      </a:r>
                    </a:p>
                  </a:txBody>
                  <a:tcPr anchor="ctr"/>
                </a:tc>
                <a:extLst>
                  <a:ext uri="{0D108BD9-81ED-4DB2-BD59-A6C34878D82A}">
                    <a16:rowId xmlns:a16="http://schemas.microsoft.com/office/drawing/2014/main" val="1966398391"/>
                  </a:ext>
                </a:extLst>
              </a:tr>
              <a:tr h="648771">
                <a:tc>
                  <a:txBody>
                    <a:bodyPr/>
                    <a:lstStyle/>
                    <a:p>
                      <a:pPr lvl="0">
                        <a:buNone/>
                      </a:pPr>
                      <a:r>
                        <a:rPr lang="en-US" sz="1400" b="0" i="0" u="none" strike="noStrike" noProof="0">
                          <a:latin typeface="Aptos"/>
                        </a:rPr>
                        <a:t>NY-13 NB between West Seneca St &amp; West Green St</a:t>
                      </a:r>
                      <a:endParaRPr lang="en-US"/>
                    </a:p>
                  </a:txBody>
                  <a:tcPr anchor="ctr"/>
                </a:tc>
                <a:tc>
                  <a:txBody>
                    <a:bodyPr/>
                    <a:lstStyle/>
                    <a:p>
                      <a:pPr lvl="0">
                        <a:buNone/>
                      </a:pPr>
                      <a:r>
                        <a:rPr lang="en-US" sz="1400" b="0" i="0" u="none" strike="noStrike" noProof="0">
                          <a:latin typeface="Aptos"/>
                        </a:rPr>
                        <a:t>City of Ithaca</a:t>
                      </a:r>
                      <a:endParaRPr lang="en-US"/>
                    </a:p>
                  </a:txBody>
                  <a:tcPr anchor="ctr"/>
                </a:tc>
                <a:tc>
                  <a:txBody>
                    <a:bodyPr/>
                    <a:lstStyle/>
                    <a:p>
                      <a:pPr lvl="0">
                        <a:buNone/>
                      </a:pPr>
                      <a:endParaRPr lang="en-US" sz="1400"/>
                    </a:p>
                  </a:txBody>
                  <a:tcPr anchor="ctr">
                    <a:noFill/>
                  </a:tcPr>
                </a:tc>
                <a:tc>
                  <a:txBody>
                    <a:bodyPr/>
                    <a:lstStyle/>
                    <a:p>
                      <a:pPr marL="0" marR="0" lvl="0" indent="0" algn="l">
                        <a:lnSpc>
                          <a:spcPct val="100000"/>
                        </a:lnSpc>
                        <a:spcBef>
                          <a:spcPts val="0"/>
                        </a:spcBef>
                        <a:spcAft>
                          <a:spcPts val="0"/>
                        </a:spcAft>
                        <a:buNone/>
                      </a:pPr>
                      <a:r>
                        <a:rPr lang="en-US" sz="1400" b="0" i="0" u="none" strike="noStrike" kern="1200" noProof="0">
                          <a:solidFill>
                            <a:schemeClr val="dk1"/>
                          </a:solidFill>
                        </a:rPr>
                        <a:t>North Rd between Fall Creek Rd &amp; NY-13</a:t>
                      </a:r>
                      <a:endParaRPr lang="en-US"/>
                    </a:p>
                  </a:txBody>
                  <a:tcPr anchor="ctr"/>
                </a:tc>
                <a:tc>
                  <a:txBody>
                    <a:bodyPr/>
                    <a:lstStyle/>
                    <a:p>
                      <a:pPr lvl="0">
                        <a:buNone/>
                      </a:pPr>
                      <a:r>
                        <a:rPr lang="en-US" sz="1400" b="0" i="0" u="none" strike="noStrike" noProof="0"/>
                        <a:t>Town of/ Village of Dryden</a:t>
                      </a:r>
                      <a:endParaRPr lang="en-US"/>
                    </a:p>
                  </a:txBody>
                  <a:tcPr anchor="ctr"/>
                </a:tc>
                <a:extLst>
                  <a:ext uri="{0D108BD9-81ED-4DB2-BD59-A6C34878D82A}">
                    <a16:rowId xmlns:a16="http://schemas.microsoft.com/office/drawing/2014/main" val="2761398637"/>
                  </a:ext>
                </a:extLst>
              </a:tr>
              <a:tr h="648771">
                <a:tc>
                  <a:txBody>
                    <a:bodyPr/>
                    <a:lstStyle/>
                    <a:p>
                      <a:pPr lvl="0">
                        <a:buNone/>
                      </a:pPr>
                      <a:r>
                        <a:rPr lang="en-US" sz="1400" b="0" i="0" u="none" strike="noStrike" noProof="0">
                          <a:latin typeface="Aptos"/>
                        </a:rPr>
                        <a:t>Seventy Six Rd</a:t>
                      </a:r>
                      <a:endParaRPr lang="en-US" b="0" i="0"/>
                    </a:p>
                  </a:txBody>
                  <a:tcPr anchor="ctr"/>
                </a:tc>
                <a:tc>
                  <a:txBody>
                    <a:bodyPr/>
                    <a:lstStyle/>
                    <a:p>
                      <a:pPr lvl="0">
                        <a:buNone/>
                      </a:pPr>
                      <a:r>
                        <a:rPr lang="en-US" sz="1400" b="0" i="0" u="none" strike="noStrike" noProof="0">
                          <a:latin typeface="Aptos"/>
                        </a:rPr>
                        <a:t>Town of Caroline</a:t>
                      </a:r>
                      <a:endParaRPr lang="en-US"/>
                    </a:p>
                  </a:txBody>
                  <a:tcPr anchor="ctr"/>
                </a:tc>
                <a:tc>
                  <a:txBody>
                    <a:bodyPr/>
                    <a:lstStyle/>
                    <a:p>
                      <a:pPr lvl="0">
                        <a:buNone/>
                      </a:pPr>
                      <a:endParaRPr lang="en-US" sz="1400"/>
                    </a:p>
                  </a:txBody>
                  <a:tcPr anchor="ctr">
                    <a:noFill/>
                  </a:tcPr>
                </a:tc>
                <a:tc>
                  <a:txBody>
                    <a:bodyPr/>
                    <a:lstStyle/>
                    <a:p>
                      <a:pPr lvl="0">
                        <a:buNone/>
                      </a:pPr>
                      <a:r>
                        <a:rPr lang="en-US" sz="1400" b="0" i="0" u="none" strike="noStrike" noProof="0">
                          <a:highlight>
                            <a:srgbClr val="FFFF00"/>
                          </a:highlight>
                          <a:latin typeface="Aptos"/>
                        </a:rPr>
                        <a:t>NY-34B NB between NY-34 &amp; Van Ostrand Rd</a:t>
                      </a:r>
                      <a:endParaRPr lang="en-US">
                        <a:highlight>
                          <a:srgbClr val="FFFF00"/>
                        </a:highlight>
                      </a:endParaRPr>
                    </a:p>
                  </a:txBody>
                  <a:tcPr anchor="ctr"/>
                </a:tc>
                <a:tc>
                  <a:txBody>
                    <a:bodyPr/>
                    <a:lstStyle/>
                    <a:p>
                      <a:pPr lvl="0">
                        <a:buNone/>
                      </a:pPr>
                      <a:r>
                        <a:rPr lang="en-US" sz="1400" b="0" i="0" u="none" strike="noStrike" noProof="0"/>
                        <a:t>Town of Lansing</a:t>
                      </a:r>
                      <a:endParaRPr lang="en-US"/>
                    </a:p>
                  </a:txBody>
                  <a:tcPr anchor="ctr"/>
                </a:tc>
                <a:extLst>
                  <a:ext uri="{0D108BD9-81ED-4DB2-BD59-A6C34878D82A}">
                    <a16:rowId xmlns:a16="http://schemas.microsoft.com/office/drawing/2014/main" val="4125543321"/>
                  </a:ext>
                </a:extLst>
              </a:tr>
              <a:tr h="648771">
                <a:tc>
                  <a:txBody>
                    <a:bodyPr/>
                    <a:lstStyle/>
                    <a:p>
                      <a:pPr lvl="0">
                        <a:buNone/>
                      </a:pPr>
                      <a:r>
                        <a:rPr lang="en-US" sz="1400" b="0" i="0" u="none" strike="noStrike" noProof="0">
                          <a:highlight>
                            <a:srgbClr val="00FFFF"/>
                          </a:highlight>
                          <a:latin typeface="Aptos"/>
                        </a:rPr>
                        <a:t>NY-13 (Town of Newfield/Town of Ithaca Line to the City of Ithaca)</a:t>
                      </a:r>
                      <a:endParaRPr lang="en-US">
                        <a:highlight>
                          <a:srgbClr val="00FFFF"/>
                        </a:highlight>
                      </a:endParaRPr>
                    </a:p>
                  </a:txBody>
                  <a:tcPr anchor="ctr"/>
                </a:tc>
                <a:tc>
                  <a:txBody>
                    <a:bodyPr/>
                    <a:lstStyle/>
                    <a:p>
                      <a:pPr lvl="0" algn="l">
                        <a:lnSpc>
                          <a:spcPct val="100000"/>
                        </a:lnSpc>
                        <a:spcBef>
                          <a:spcPts val="0"/>
                        </a:spcBef>
                        <a:spcAft>
                          <a:spcPts val="0"/>
                        </a:spcAft>
                        <a:buNone/>
                      </a:pPr>
                      <a:r>
                        <a:rPr lang="en-US" sz="1400" b="0" i="0" u="none" strike="noStrike" noProof="0">
                          <a:solidFill>
                            <a:srgbClr val="000000"/>
                          </a:solidFill>
                          <a:highlight>
                            <a:srgbClr val="00FFFF"/>
                          </a:highlight>
                          <a:latin typeface="Aptos"/>
                        </a:rPr>
                        <a:t>Town of Ithaca</a:t>
                      </a:r>
                      <a:endParaRPr lang="en-US"/>
                    </a:p>
                  </a:txBody>
                  <a:tcPr anchor="ctr"/>
                </a:tc>
                <a:tc>
                  <a:txBody>
                    <a:bodyPr/>
                    <a:lstStyle/>
                    <a:p>
                      <a:pPr lvl="0">
                        <a:buNone/>
                      </a:pPr>
                      <a:endParaRPr lang="en-US" sz="1400"/>
                    </a:p>
                  </a:txBody>
                  <a:tcPr anchor="ctr">
                    <a:noFill/>
                  </a:tcPr>
                </a:tc>
                <a:tc>
                  <a:txBody>
                    <a:bodyPr/>
                    <a:lstStyle/>
                    <a:p>
                      <a:pPr lvl="0">
                        <a:buNone/>
                      </a:pPr>
                      <a:r>
                        <a:rPr lang="en-US" sz="1400" b="1" i="1" u="none" strike="noStrike" noProof="0">
                          <a:highlight>
                            <a:srgbClr val="00FFFF"/>
                          </a:highlight>
                          <a:latin typeface="Aptos"/>
                        </a:rPr>
                        <a:t>NY-13 NB between Protts Hill Rd &amp; Main St*</a:t>
                      </a:r>
                      <a:endParaRPr lang="en-US" b="1" i="1">
                        <a:highlight>
                          <a:srgbClr val="00FFFF"/>
                        </a:highlight>
                      </a:endParaRPr>
                    </a:p>
                  </a:txBody>
                  <a:tcPr anchor="ctr"/>
                </a:tc>
                <a:tc>
                  <a:txBody>
                    <a:bodyPr/>
                    <a:lstStyle/>
                    <a:p>
                      <a:pPr marL="0" marR="0" lvl="0" indent="0" algn="l">
                        <a:lnSpc>
                          <a:spcPct val="100000"/>
                        </a:lnSpc>
                        <a:spcBef>
                          <a:spcPts val="0"/>
                        </a:spcBef>
                        <a:spcAft>
                          <a:spcPts val="0"/>
                        </a:spcAft>
                        <a:buNone/>
                      </a:pPr>
                      <a:r>
                        <a:rPr lang="en-US" sz="1400" b="0" i="0" u="none" strike="noStrike" noProof="0">
                          <a:highlight>
                            <a:srgbClr val="00FFFF"/>
                          </a:highlight>
                        </a:rPr>
                        <a:t>Town of Newfield</a:t>
                      </a:r>
                      <a:endParaRPr lang="en-US">
                        <a:highlight>
                          <a:srgbClr val="00FFFF"/>
                        </a:highlight>
                      </a:endParaRPr>
                    </a:p>
                  </a:txBody>
                  <a:tcPr anchor="ctr"/>
                </a:tc>
                <a:extLst>
                  <a:ext uri="{0D108BD9-81ED-4DB2-BD59-A6C34878D82A}">
                    <a16:rowId xmlns:a16="http://schemas.microsoft.com/office/drawing/2014/main" val="931167529"/>
                  </a:ext>
                </a:extLst>
              </a:tr>
              <a:tr h="648771">
                <a:tc>
                  <a:txBody>
                    <a:bodyPr/>
                    <a:lstStyle/>
                    <a:p>
                      <a:pPr lvl="0">
                        <a:buNone/>
                      </a:pPr>
                      <a:r>
                        <a:rPr lang="en-US" sz="1400" b="0" i="0" u="none" strike="noStrike" noProof="0"/>
                        <a:t>NY-79 NB between North Van Dorn Rd &amp; </a:t>
                      </a:r>
                      <a:r>
                        <a:rPr lang="en-US" sz="1400" b="0" i="0" u="none" strike="noStrike" noProof="0" err="1"/>
                        <a:t>Westhaven</a:t>
                      </a:r>
                      <a:r>
                        <a:rPr lang="en-US" sz="1400" b="0" i="0" u="none" strike="noStrike" noProof="0"/>
                        <a:t> Rd</a:t>
                      </a:r>
                      <a:endParaRPr lang="en-US"/>
                    </a:p>
                  </a:txBody>
                  <a:tcPr anchor="ctr"/>
                </a:tc>
                <a:tc>
                  <a:txBody>
                    <a:bodyPr/>
                    <a:lstStyle/>
                    <a:p>
                      <a:pPr lvl="0" algn="l">
                        <a:lnSpc>
                          <a:spcPct val="100000"/>
                        </a:lnSpc>
                        <a:spcBef>
                          <a:spcPts val="0"/>
                        </a:spcBef>
                        <a:spcAft>
                          <a:spcPts val="0"/>
                        </a:spcAft>
                        <a:buNone/>
                      </a:pPr>
                      <a:r>
                        <a:rPr lang="en-US" sz="1400" b="0" i="0" u="none" strike="noStrike" noProof="0">
                          <a:solidFill>
                            <a:srgbClr val="000000"/>
                          </a:solidFill>
                          <a:latin typeface="Aptos"/>
                        </a:rPr>
                        <a:t>Town of Ithaca</a:t>
                      </a:r>
                      <a:endParaRPr lang="en-US"/>
                    </a:p>
                  </a:txBody>
                  <a:tcPr anchor="ctr"/>
                </a:tc>
                <a:tc>
                  <a:txBody>
                    <a:bodyPr/>
                    <a:lstStyle/>
                    <a:p>
                      <a:pPr lvl="0">
                        <a:buNone/>
                      </a:pPr>
                      <a:endParaRPr lang="en-US" sz="1400"/>
                    </a:p>
                  </a:txBody>
                  <a:tcPr anchor="ctr">
                    <a:noFill/>
                  </a:tcPr>
                </a:tc>
                <a:tc>
                  <a:txBody>
                    <a:bodyPr/>
                    <a:lstStyle/>
                    <a:p>
                      <a:pPr lvl="0">
                        <a:buNone/>
                      </a:pPr>
                      <a:r>
                        <a:rPr lang="en-US" sz="1400" b="0" i="0" u="none" strike="noStrike" noProof="0">
                          <a:latin typeface="Aptos"/>
                        </a:rPr>
                        <a:t>NY-13 NB between NY-38 &amp; W Main St</a:t>
                      </a:r>
                      <a:endParaRPr lang="en-US"/>
                    </a:p>
                  </a:txBody>
                  <a:tcPr anchor="ctr"/>
                </a:tc>
                <a:tc>
                  <a:txBody>
                    <a:bodyPr/>
                    <a:lstStyle/>
                    <a:p>
                      <a:pPr lvl="0">
                        <a:buNone/>
                      </a:pPr>
                      <a:r>
                        <a:rPr lang="en-US" sz="1400" b="0" i="0" u="none" strike="noStrike" noProof="0"/>
                        <a:t>Village of Dryden</a:t>
                      </a:r>
                      <a:endParaRPr lang="en-US"/>
                    </a:p>
                  </a:txBody>
                  <a:tcPr anchor="ctr"/>
                </a:tc>
                <a:extLst>
                  <a:ext uri="{0D108BD9-81ED-4DB2-BD59-A6C34878D82A}">
                    <a16:rowId xmlns:a16="http://schemas.microsoft.com/office/drawing/2014/main" val="695815041"/>
                  </a:ext>
                </a:extLst>
              </a:tr>
              <a:tr h="648771">
                <a:tc>
                  <a:txBody>
                    <a:bodyPr/>
                    <a:lstStyle/>
                    <a:p>
                      <a:pPr lvl="0">
                        <a:buNone/>
                      </a:pPr>
                      <a:r>
                        <a:rPr lang="en-US" sz="1400" b="0" i="0" u="none" strike="noStrike" noProof="0">
                          <a:highlight>
                            <a:srgbClr val="00FFFF"/>
                          </a:highlight>
                          <a:latin typeface="Aptos"/>
                        </a:rPr>
                        <a:t>Route 96B from Miller Rd to Michigan Hollow Rd</a:t>
                      </a:r>
                      <a:endParaRPr lang="en-US">
                        <a:highlight>
                          <a:srgbClr val="00FFFF"/>
                        </a:highlight>
                      </a:endParaRPr>
                    </a:p>
                  </a:txBody>
                  <a:tcPr anchor="ctr"/>
                </a:tc>
                <a:tc>
                  <a:txBody>
                    <a:bodyPr/>
                    <a:lstStyle/>
                    <a:p>
                      <a:pPr lvl="0" algn="l">
                        <a:lnSpc>
                          <a:spcPct val="100000"/>
                        </a:lnSpc>
                        <a:spcBef>
                          <a:spcPts val="0"/>
                        </a:spcBef>
                        <a:spcAft>
                          <a:spcPts val="0"/>
                        </a:spcAft>
                        <a:buNone/>
                      </a:pPr>
                      <a:r>
                        <a:rPr lang="en-US" sz="1400" b="0" i="0" u="none" strike="noStrike" noProof="0">
                          <a:solidFill>
                            <a:srgbClr val="000000"/>
                          </a:solidFill>
                          <a:highlight>
                            <a:srgbClr val="00FFFF"/>
                          </a:highlight>
                        </a:rPr>
                        <a:t>Town of Danby</a:t>
                      </a:r>
                      <a:endParaRPr lang="en-US" sz="1400" b="0" i="0" u="none" strike="noStrike" noProof="0">
                        <a:solidFill>
                          <a:srgbClr val="000000"/>
                        </a:solidFill>
                        <a:highlight>
                          <a:srgbClr val="00FFFF"/>
                        </a:highlight>
                        <a:latin typeface="Aptos"/>
                      </a:endParaRPr>
                    </a:p>
                  </a:txBody>
                  <a:tcPr anchor="ctr"/>
                </a:tc>
                <a:tc>
                  <a:txBody>
                    <a:bodyPr/>
                    <a:lstStyle/>
                    <a:p>
                      <a:pPr lvl="0">
                        <a:buNone/>
                      </a:pPr>
                      <a:endParaRPr lang="en-US" sz="1400"/>
                    </a:p>
                  </a:txBody>
                  <a:tcPr anchor="ctr">
                    <a:noFill/>
                  </a:tcPr>
                </a:tc>
                <a:tc>
                  <a:txBody>
                    <a:bodyPr/>
                    <a:lstStyle/>
                    <a:p>
                      <a:pPr lvl="0">
                        <a:buNone/>
                      </a:pPr>
                      <a:r>
                        <a:rPr lang="en-US" sz="1400" b="0" i="0" u="none" strike="noStrike" noProof="0">
                          <a:highlight>
                            <a:srgbClr val="FFFF00"/>
                          </a:highlight>
                          <a:latin typeface="Aptos"/>
                        </a:rPr>
                        <a:t>North Triphammer Rd</a:t>
                      </a:r>
                      <a:endParaRPr lang="en-US">
                        <a:highlight>
                          <a:srgbClr val="FFFF00"/>
                        </a:highlight>
                      </a:endParaRPr>
                    </a:p>
                  </a:txBody>
                  <a:tcPr anchor="ctr"/>
                </a:tc>
                <a:tc>
                  <a:txBody>
                    <a:bodyPr/>
                    <a:lstStyle/>
                    <a:p>
                      <a:pPr marL="0" marR="0" lvl="0" indent="0" algn="l">
                        <a:lnSpc>
                          <a:spcPct val="100000"/>
                        </a:lnSpc>
                        <a:spcBef>
                          <a:spcPts val="0"/>
                        </a:spcBef>
                        <a:spcAft>
                          <a:spcPts val="0"/>
                        </a:spcAft>
                        <a:buNone/>
                      </a:pPr>
                      <a:r>
                        <a:rPr lang="en-US" sz="1400" b="0" i="0" u="none" strike="noStrike" noProof="0">
                          <a:latin typeface="Aptos"/>
                        </a:rPr>
                        <a:t>Village of Lansing</a:t>
                      </a:r>
                      <a:endParaRPr lang="en-US"/>
                    </a:p>
                  </a:txBody>
                  <a:tcPr anchor="ctr"/>
                </a:tc>
                <a:extLst>
                  <a:ext uri="{0D108BD9-81ED-4DB2-BD59-A6C34878D82A}">
                    <a16:rowId xmlns:a16="http://schemas.microsoft.com/office/drawing/2014/main" val="4220733668"/>
                  </a:ext>
                </a:extLst>
              </a:tr>
              <a:tr h="648771">
                <a:tc>
                  <a:txBody>
                    <a:bodyPr/>
                    <a:lstStyle/>
                    <a:p>
                      <a:pPr marL="0" lvl="0" indent="0" algn="l">
                        <a:lnSpc>
                          <a:spcPct val="100000"/>
                        </a:lnSpc>
                        <a:spcBef>
                          <a:spcPts val="0"/>
                        </a:spcBef>
                        <a:spcAft>
                          <a:spcPts val="0"/>
                        </a:spcAft>
                        <a:buNone/>
                      </a:pPr>
                      <a:endParaRPr lang="en-US" sz="1400" b="0" i="0" u="none" strike="noStrike" kern="1200" noProof="0">
                        <a:solidFill>
                          <a:schemeClr val="dk1"/>
                        </a:solidFill>
                      </a:endParaRPr>
                    </a:p>
                  </a:txBody>
                  <a:tcPr anchor="ctr">
                    <a:noFill/>
                  </a:tcPr>
                </a:tc>
                <a:tc>
                  <a:txBody>
                    <a:bodyPr/>
                    <a:lstStyle/>
                    <a:p>
                      <a:pPr lvl="0">
                        <a:buNone/>
                      </a:pPr>
                      <a:endParaRPr lang="en-US" sz="1400" b="0" i="0" u="none" strike="noStrike" noProof="0">
                        <a:latin typeface="Aptos"/>
                      </a:endParaRPr>
                    </a:p>
                  </a:txBody>
                  <a:tcPr anchor="ctr">
                    <a:noFill/>
                  </a:tcPr>
                </a:tc>
                <a:tc>
                  <a:txBody>
                    <a:bodyPr/>
                    <a:lstStyle/>
                    <a:p>
                      <a:pPr lvl="0">
                        <a:buNone/>
                      </a:pPr>
                      <a:endParaRPr lang="en-US" sz="1400"/>
                    </a:p>
                  </a:txBody>
                  <a:tcPr anchor="ctr">
                    <a:noFill/>
                  </a:tcPr>
                </a:tc>
                <a:tc>
                  <a:txBody>
                    <a:bodyPr/>
                    <a:lstStyle/>
                    <a:p>
                      <a:pPr lvl="0">
                        <a:buNone/>
                      </a:pPr>
                      <a:endParaRPr lang="en-US" sz="1400" b="1" i="1"/>
                    </a:p>
                  </a:txBody>
                  <a:tcPr anchor="ctr">
                    <a:noFill/>
                  </a:tcPr>
                </a:tc>
                <a:tc>
                  <a:txBody>
                    <a:bodyPr/>
                    <a:lstStyle/>
                    <a:p>
                      <a:pPr lvl="0">
                        <a:buNone/>
                      </a:pPr>
                      <a:endParaRPr lang="en-US" sz="1400"/>
                    </a:p>
                  </a:txBody>
                  <a:tcPr anchor="ctr">
                    <a:noFill/>
                  </a:tcPr>
                </a:tc>
                <a:extLst>
                  <a:ext uri="{0D108BD9-81ED-4DB2-BD59-A6C34878D82A}">
                    <a16:rowId xmlns:a16="http://schemas.microsoft.com/office/drawing/2014/main" val="3224777227"/>
                  </a:ext>
                </a:extLst>
              </a:tr>
            </a:tbl>
          </a:graphicData>
        </a:graphic>
      </p:graphicFrame>
    </p:spTree>
    <p:extLst>
      <p:ext uri="{BB962C8B-B14F-4D97-AF65-F5344CB8AC3E}">
        <p14:creationId xmlns:p14="http://schemas.microsoft.com/office/powerpoint/2010/main" val="2820160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of a town&#10;&#10;Description automatically generated">
            <a:extLst>
              <a:ext uri="{FF2B5EF4-FFF2-40B4-BE49-F238E27FC236}">
                <a16:creationId xmlns:a16="http://schemas.microsoft.com/office/drawing/2014/main" id="{B9A31871-AA0A-FDB5-671D-C86F14CF9211}"/>
              </a:ext>
            </a:extLst>
          </p:cNvPr>
          <p:cNvPicPr>
            <a:picLocks noChangeAspect="1"/>
          </p:cNvPicPr>
          <p:nvPr/>
        </p:nvPicPr>
        <p:blipFill>
          <a:blip r:embed="rId2"/>
          <a:srcRect l="14903" t="12518" r="16100" b="4312"/>
          <a:stretch/>
        </p:blipFill>
        <p:spPr>
          <a:xfrm>
            <a:off x="1550397" y="1845295"/>
            <a:ext cx="5113456" cy="5096107"/>
          </a:xfrm>
          <a:prstGeom prst="rect">
            <a:avLst/>
          </a:prstGeom>
        </p:spPr>
      </p:pic>
      <p:sp>
        <p:nvSpPr>
          <p:cNvPr id="7" name="TextBox 6">
            <a:extLst>
              <a:ext uri="{FF2B5EF4-FFF2-40B4-BE49-F238E27FC236}">
                <a16:creationId xmlns:a16="http://schemas.microsoft.com/office/drawing/2014/main" id="{9C534DFE-E9D7-7194-4C90-2485C31FEA5C}"/>
              </a:ext>
            </a:extLst>
          </p:cNvPr>
          <p:cNvSpPr txBox="1"/>
          <p:nvPr/>
        </p:nvSpPr>
        <p:spPr>
          <a:xfrm>
            <a:off x="3905309" y="1183504"/>
            <a:ext cx="4377976" cy="523220"/>
          </a:xfrm>
          <a:prstGeom prst="rect">
            <a:avLst/>
          </a:prstGeom>
          <a:noFill/>
        </p:spPr>
        <p:txBody>
          <a:bodyPr wrap="square" lIns="91440" tIns="45720" rIns="91440" bIns="45720" rtlCol="0" anchor="t">
            <a:spAutoFit/>
          </a:bodyPr>
          <a:lstStyle/>
          <a:p>
            <a:r>
              <a:rPr lang="en-US" sz="2800" b="1">
                <a:solidFill>
                  <a:srgbClr val="295F99"/>
                </a:solidFill>
                <a:latin typeface="Noto Sans"/>
                <a:ea typeface="Noto Sans"/>
                <a:cs typeface="Noto Sans"/>
              </a:rPr>
              <a:t>Field Observation Sites</a:t>
            </a:r>
            <a:endParaRPr lang="en-US"/>
          </a:p>
        </p:txBody>
      </p:sp>
      <p:sp>
        <p:nvSpPr>
          <p:cNvPr id="10" name="Rectangle 9">
            <a:extLst>
              <a:ext uri="{FF2B5EF4-FFF2-40B4-BE49-F238E27FC236}">
                <a16:creationId xmlns:a16="http://schemas.microsoft.com/office/drawing/2014/main" id="{CF3FB106-3AD0-86AD-EA3A-DC05734827A2}"/>
              </a:ext>
            </a:extLst>
          </p:cNvPr>
          <p:cNvSpPr/>
          <p:nvPr/>
        </p:nvSpPr>
        <p:spPr>
          <a:xfrm>
            <a:off x="0" y="1793240"/>
            <a:ext cx="12192000" cy="1066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descr="A screenshot of a road&#10;&#10;Description automatically generated">
            <a:extLst>
              <a:ext uri="{FF2B5EF4-FFF2-40B4-BE49-F238E27FC236}">
                <a16:creationId xmlns:a16="http://schemas.microsoft.com/office/drawing/2014/main" id="{EFA6BBCF-1F2C-CE3D-6B15-F710741C98C4}"/>
              </a:ext>
            </a:extLst>
          </p:cNvPr>
          <p:cNvPicPr>
            <a:picLocks noChangeAspect="1"/>
          </p:cNvPicPr>
          <p:nvPr/>
        </p:nvPicPr>
        <p:blipFill>
          <a:blip r:embed="rId3"/>
          <a:srcRect l="64676" t="963" r="126" b="-1612"/>
          <a:stretch/>
        </p:blipFill>
        <p:spPr>
          <a:xfrm>
            <a:off x="6772955" y="1974469"/>
            <a:ext cx="4102800" cy="4965192"/>
          </a:xfrm>
          <a:prstGeom prst="rect">
            <a:avLst/>
          </a:prstGeom>
        </p:spPr>
      </p:pic>
    </p:spTree>
    <p:extLst>
      <p:ext uri="{BB962C8B-B14F-4D97-AF65-F5344CB8AC3E}">
        <p14:creationId xmlns:p14="http://schemas.microsoft.com/office/powerpoint/2010/main" val="361261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C534DFE-E9D7-7194-4C90-2485C31FEA5C}"/>
              </a:ext>
            </a:extLst>
          </p:cNvPr>
          <p:cNvSpPr txBox="1"/>
          <p:nvPr/>
        </p:nvSpPr>
        <p:spPr>
          <a:xfrm>
            <a:off x="3905309" y="1183504"/>
            <a:ext cx="5541028" cy="523220"/>
          </a:xfrm>
          <a:prstGeom prst="rect">
            <a:avLst/>
          </a:prstGeom>
          <a:noFill/>
        </p:spPr>
        <p:txBody>
          <a:bodyPr wrap="square" lIns="91440" tIns="45720" rIns="91440" bIns="45720" rtlCol="0" anchor="t">
            <a:spAutoFit/>
          </a:bodyPr>
          <a:lstStyle/>
          <a:p>
            <a:r>
              <a:rPr lang="en-US" sz="2800" b="1">
                <a:solidFill>
                  <a:srgbClr val="295F99"/>
                </a:solidFill>
                <a:latin typeface="Noto Sans"/>
                <a:ea typeface="Noto Sans"/>
                <a:cs typeface="Noto Sans"/>
              </a:rPr>
              <a:t>Field Observation Template</a:t>
            </a:r>
            <a:endParaRPr lang="en-US"/>
          </a:p>
        </p:txBody>
      </p:sp>
      <p:sp>
        <p:nvSpPr>
          <p:cNvPr id="10" name="Rectangle 9">
            <a:extLst>
              <a:ext uri="{FF2B5EF4-FFF2-40B4-BE49-F238E27FC236}">
                <a16:creationId xmlns:a16="http://schemas.microsoft.com/office/drawing/2014/main" id="{CF3FB106-3AD0-86AD-EA3A-DC05734827A2}"/>
              </a:ext>
            </a:extLst>
          </p:cNvPr>
          <p:cNvSpPr/>
          <p:nvPr/>
        </p:nvSpPr>
        <p:spPr>
          <a:xfrm>
            <a:off x="0" y="1793240"/>
            <a:ext cx="12192000" cy="1066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computer screen&#10;&#10;Description automatically generated">
            <a:extLst>
              <a:ext uri="{FF2B5EF4-FFF2-40B4-BE49-F238E27FC236}">
                <a16:creationId xmlns:a16="http://schemas.microsoft.com/office/drawing/2014/main" id="{5B5860BC-110C-66FE-50E3-0A03B4EEBC06}"/>
              </a:ext>
            </a:extLst>
          </p:cNvPr>
          <p:cNvPicPr>
            <a:picLocks noChangeAspect="1"/>
          </p:cNvPicPr>
          <p:nvPr/>
        </p:nvPicPr>
        <p:blipFill>
          <a:blip r:embed="rId2"/>
          <a:stretch>
            <a:fillRect/>
          </a:stretch>
        </p:blipFill>
        <p:spPr>
          <a:xfrm>
            <a:off x="2254603" y="1931390"/>
            <a:ext cx="3846533" cy="4971918"/>
          </a:xfrm>
          <a:prstGeom prst="rect">
            <a:avLst/>
          </a:prstGeom>
        </p:spPr>
      </p:pic>
      <p:pic>
        <p:nvPicPr>
          <p:cNvPr id="5" name="Picture 4" descr="A screenshot of a survey&#10;&#10;Description automatically generated">
            <a:extLst>
              <a:ext uri="{FF2B5EF4-FFF2-40B4-BE49-F238E27FC236}">
                <a16:creationId xmlns:a16="http://schemas.microsoft.com/office/drawing/2014/main" id="{BED97F1A-5A67-DA2F-F543-471911F5234F}"/>
              </a:ext>
            </a:extLst>
          </p:cNvPr>
          <p:cNvPicPr>
            <a:picLocks noChangeAspect="1"/>
          </p:cNvPicPr>
          <p:nvPr/>
        </p:nvPicPr>
        <p:blipFill>
          <a:blip r:embed="rId3"/>
          <a:stretch>
            <a:fillRect/>
          </a:stretch>
        </p:blipFill>
        <p:spPr>
          <a:xfrm>
            <a:off x="6260901" y="1917692"/>
            <a:ext cx="3847737" cy="4978436"/>
          </a:xfrm>
          <a:prstGeom prst="rect">
            <a:avLst/>
          </a:prstGeom>
        </p:spPr>
      </p:pic>
    </p:spTree>
    <p:extLst>
      <p:ext uri="{BB962C8B-B14F-4D97-AF65-F5344CB8AC3E}">
        <p14:creationId xmlns:p14="http://schemas.microsoft.com/office/powerpoint/2010/main" val="3327894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4966695-5DBF-6260-9800-A70DFFA68048}"/>
              </a:ext>
            </a:extLst>
          </p:cNvPr>
          <p:cNvSpPr txBox="1"/>
          <p:nvPr/>
        </p:nvSpPr>
        <p:spPr>
          <a:xfrm>
            <a:off x="622958" y="2065030"/>
            <a:ext cx="10074102" cy="3698000"/>
          </a:xfrm>
          <a:prstGeom prst="rect">
            <a:avLst/>
          </a:prstGeom>
          <a:noFill/>
        </p:spPr>
        <p:txBody>
          <a:bodyPr wrap="square" rtlCol="0">
            <a:spAutoFit/>
          </a:bodyPr>
          <a:lstStyle/>
          <a:p>
            <a:pPr marL="285750" indent="-285750">
              <a:lnSpc>
                <a:spcPct val="200000"/>
              </a:lnSpc>
              <a:buFont typeface="Wingdings" panose="05000000000000000000" pitchFamily="2" charset="2"/>
              <a:buChar cha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Project Overview</a:t>
            </a:r>
          </a:p>
          <a:p>
            <a:pPr marL="285750" indent="-285750">
              <a:lnSpc>
                <a:spcPct val="200000"/>
              </a:lnSpc>
              <a:buFont typeface="Wingdings" panose="05000000000000000000" pitchFamily="2" charset="2"/>
              <a:buChar cha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Safety Data Analyses</a:t>
            </a:r>
          </a:p>
          <a:p>
            <a:pPr marL="285750" indent="-285750">
              <a:lnSpc>
                <a:spcPct val="200000"/>
              </a:lnSpc>
              <a:buFont typeface="Wingdings" panose="05000000000000000000" pitchFamily="2" charset="2"/>
              <a:buChar cha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Priority Locations</a:t>
            </a:r>
          </a:p>
          <a:p>
            <a:pPr marL="285750" indent="-285750">
              <a:lnSpc>
                <a:spcPct val="200000"/>
              </a:lnSpc>
              <a:buFont typeface="Wingdings" panose="05000000000000000000" pitchFamily="2" charset="2"/>
              <a:buChar cha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Plan Emphasis Areas &amp; Systemic Analysis Highlights</a:t>
            </a:r>
          </a:p>
          <a:p>
            <a:pPr marL="285750" indent="-285750">
              <a:lnSpc>
                <a:spcPct val="200000"/>
              </a:lnSpc>
              <a:buFont typeface="Wingdings" panose="05000000000000000000" pitchFamily="2" charset="2"/>
              <a:buChar cha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Next Steps</a:t>
            </a:r>
          </a:p>
          <a:p>
            <a:pPr marL="285750" indent="-285750">
              <a:lnSpc>
                <a:spcPct val="200000"/>
              </a:lnSpc>
              <a:buFont typeface="Wingdings" panose="05000000000000000000" pitchFamily="2" charset="2"/>
              <a:buChar cha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Q &amp; A</a:t>
            </a:r>
          </a:p>
        </p:txBody>
      </p:sp>
      <p:pic>
        <p:nvPicPr>
          <p:cNvPr id="7" name="Picture 6" descr="A logo with text on it&#10;&#10;Description automatically generated">
            <a:extLst>
              <a:ext uri="{FF2B5EF4-FFF2-40B4-BE49-F238E27FC236}">
                <a16:creationId xmlns:a16="http://schemas.microsoft.com/office/drawing/2014/main" id="{8B4EF5E8-E6EC-4E07-A43E-127F6122C4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2" name="TextBox 1">
            <a:extLst>
              <a:ext uri="{FF2B5EF4-FFF2-40B4-BE49-F238E27FC236}">
                <a16:creationId xmlns:a16="http://schemas.microsoft.com/office/drawing/2014/main" id="{9E585A99-D394-207A-3E17-FD0076B2ED77}"/>
              </a:ext>
            </a:extLst>
          </p:cNvPr>
          <p:cNvSpPr txBox="1"/>
          <p:nvPr/>
        </p:nvSpPr>
        <p:spPr>
          <a:xfrm>
            <a:off x="5302123" y="1104910"/>
            <a:ext cx="1587753" cy="523220"/>
          </a:xfrm>
          <a:prstGeom prst="rect">
            <a:avLst/>
          </a:prstGeom>
          <a:noFill/>
        </p:spPr>
        <p:txBody>
          <a:bodyPr wrap="square" rtlCol="0">
            <a:spAutoFit/>
          </a:bodyPr>
          <a:lstStyle/>
          <a:p>
            <a:r>
              <a:rPr lang="en-US" sz="2800" b="1">
                <a:solidFill>
                  <a:srgbClr val="295F99"/>
                </a:solidFill>
                <a:latin typeface="Noto Sans" panose="020B0502040504020204" pitchFamily="34" charset="0"/>
                <a:ea typeface="Noto Sans" panose="020B0502040504020204" pitchFamily="34" charset="0"/>
                <a:cs typeface="Noto Sans" panose="020B0502040504020204" pitchFamily="34" charset="0"/>
              </a:rPr>
              <a:t>Agenda</a:t>
            </a:r>
            <a:endParaRPr lang="en-US" sz="2800" b="1">
              <a:solidFill>
                <a:srgbClr val="295F99"/>
              </a:solidFill>
            </a:endParaRPr>
          </a:p>
        </p:txBody>
      </p:sp>
      <p:sp>
        <p:nvSpPr>
          <p:cNvPr id="3" name="Rectangle 2">
            <a:extLst>
              <a:ext uri="{FF2B5EF4-FFF2-40B4-BE49-F238E27FC236}">
                <a16:creationId xmlns:a16="http://schemas.microsoft.com/office/drawing/2014/main" id="{19DB79DA-3F65-02B1-5295-458EEE639A2C}"/>
              </a:ext>
            </a:extLst>
          </p:cNvPr>
          <p:cNvSpPr/>
          <p:nvPr/>
        </p:nvSpPr>
        <p:spPr>
          <a:xfrm>
            <a:off x="0" y="1793240"/>
            <a:ext cx="12192000" cy="1066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31984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CBA8789-0D00-35EA-08A2-7AC29622A0C7}"/>
              </a:ext>
            </a:extLst>
          </p:cNvPr>
          <p:cNvSpPr/>
          <p:nvPr/>
        </p:nvSpPr>
        <p:spPr>
          <a:xfrm>
            <a:off x="0" y="1696721"/>
            <a:ext cx="12192000" cy="516128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logo with text on it&#10;&#10;Description automatically generated">
            <a:extLst>
              <a:ext uri="{FF2B5EF4-FFF2-40B4-BE49-F238E27FC236}">
                <a16:creationId xmlns:a16="http://schemas.microsoft.com/office/drawing/2014/main" id="{BE666E51-C8BD-58CF-FF96-B81C245E4B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403294"/>
            <a:ext cx="1626441" cy="889725"/>
          </a:xfrm>
          <a:prstGeom prst="rect">
            <a:avLst/>
          </a:prstGeom>
        </p:spPr>
      </p:pic>
      <p:sp>
        <p:nvSpPr>
          <p:cNvPr id="5" name="Title 4">
            <a:extLst>
              <a:ext uri="{FF2B5EF4-FFF2-40B4-BE49-F238E27FC236}">
                <a16:creationId xmlns:a16="http://schemas.microsoft.com/office/drawing/2014/main" id="{2EDB269B-91BD-C031-BCD6-D45570B776F0}"/>
              </a:ext>
            </a:extLst>
          </p:cNvPr>
          <p:cNvSpPr>
            <a:spLocks noGrp="1"/>
          </p:cNvSpPr>
          <p:nvPr>
            <p:ph type="ctrTitle"/>
          </p:nvPr>
        </p:nvSpPr>
        <p:spPr>
          <a:xfrm>
            <a:off x="228600" y="1874420"/>
            <a:ext cx="11766120" cy="2667099"/>
          </a:xfrm>
        </p:spPr>
        <p:txBody>
          <a:bodyPr>
            <a:normAutofit/>
          </a:bodyPr>
          <a:lstStyle/>
          <a:p>
            <a:r>
              <a:rPr lang="en-US">
                <a:solidFill>
                  <a:schemeClr val="bg1"/>
                </a:solidFill>
              </a:rPr>
              <a:t>Plan Emphasis Areas &amp; Systemic Analysis Highlights</a:t>
            </a:r>
          </a:p>
        </p:txBody>
      </p:sp>
    </p:spTree>
    <p:extLst>
      <p:ext uri="{BB962C8B-B14F-4D97-AF65-F5344CB8AC3E}">
        <p14:creationId xmlns:p14="http://schemas.microsoft.com/office/powerpoint/2010/main" val="13336332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4966695-5DBF-6260-9800-A70DFFA68048}"/>
              </a:ext>
            </a:extLst>
          </p:cNvPr>
          <p:cNvSpPr txBox="1"/>
          <p:nvPr/>
        </p:nvSpPr>
        <p:spPr>
          <a:xfrm>
            <a:off x="502963" y="2076121"/>
            <a:ext cx="10678537" cy="4216539"/>
          </a:xfrm>
          <a:prstGeom prst="rect">
            <a:avLst/>
          </a:prstGeom>
          <a:noFill/>
        </p:spPr>
        <p:txBody>
          <a:bodyPr wrap="square" numCol="2" rtlCol="0">
            <a:spAutoFit/>
          </a:bodyPr>
          <a:lstStyle/>
          <a:p>
            <a:pPr marL="742950" lvl="1" indent="-285750">
              <a:buFont typeface="Wingdings" panose="05000000000000000000" pitchFamily="2" charset="2"/>
              <a:buChar char="§"/>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Safe Systems Approach</a:t>
            </a:r>
          </a:p>
          <a:p>
            <a:pPr marL="742950" lvl="1" indent="-285750">
              <a:buFont typeface="Wingdings" panose="05000000000000000000" pitchFamily="2" charset="2"/>
              <a:buChar char="§"/>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742950" lvl="1" indent="-285750">
              <a:buFont typeface="Wingdings" panose="05000000000000000000" pitchFamily="2" charset="2"/>
              <a:buChar char="§"/>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New York State Highway Safety Plan</a:t>
            </a:r>
          </a:p>
          <a:p>
            <a:pPr marL="742950" lvl="1" indent="-285750">
              <a:buFont typeface="Wingdings" panose="05000000000000000000" pitchFamily="2" charset="2"/>
              <a:buChar char="§"/>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742950" lvl="1" indent="-285750">
              <a:buFont typeface="Wingdings" panose="05000000000000000000" pitchFamily="2" charset="2"/>
              <a:buChar char="§"/>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Tompkins County crash data </a:t>
            </a:r>
          </a:p>
          <a:p>
            <a:pPr marL="742950" lvl="1" indent="-285750">
              <a:buFont typeface="Wingdings" panose="05000000000000000000" pitchFamily="2" charset="2"/>
              <a:buChar char="§"/>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742950" lvl="1" indent="-285750">
              <a:buFont typeface="Wingdings" panose="05000000000000000000" pitchFamily="2" charset="2"/>
              <a:buChar char="§"/>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Review of relevant local documents and plans, including:</a:t>
            </a:r>
          </a:p>
          <a:p>
            <a:pPr marL="742950" lvl="1"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1200150" lvl="2" indent="-285750">
              <a:buFont typeface="Wingdings" panose="05000000000000000000" pitchFamily="2" charset="2"/>
              <a:buChar char="§"/>
              <a:defRP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ITCTC’s Long-Range Transportation Plan</a:t>
            </a:r>
          </a:p>
          <a:p>
            <a:pPr marL="1200150" lvl="2"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1200150" lvl="2" indent="-285750">
              <a:buFont typeface="Wingdings" panose="05000000000000000000" pitchFamily="2" charset="2"/>
              <a:buChar char="§"/>
              <a:defRP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Tompkins County and municipal comprehensive plans</a:t>
            </a:r>
          </a:p>
          <a:p>
            <a:pPr marL="1200150" lvl="2" indent="-285750">
              <a:buFont typeface="Wingdings" panose="05000000000000000000" pitchFamily="2" charset="2"/>
              <a:buChar char="§"/>
              <a:defRP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State Route 13 Corridor Study</a:t>
            </a:r>
            <a:endParaRPr lang="en-US" sz="16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1200150" lvl="2"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742950" lvl="1" indent="-285750">
              <a:buFont typeface="Wingdings" panose="05000000000000000000" pitchFamily="2" charset="2"/>
              <a:buChar char="§"/>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Municipality input</a:t>
            </a:r>
          </a:p>
          <a:p>
            <a:pPr marL="742950" lvl="1" indent="-285750">
              <a:buFont typeface="Wingdings" panose="05000000000000000000" pitchFamily="2" charset="2"/>
              <a:buChar char="§"/>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742950" lvl="1" indent="-285750">
              <a:buFont typeface="Wingdings" panose="05000000000000000000" pitchFamily="2" charset="2"/>
              <a:buChar char="§"/>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Themes gathered from public input</a:t>
            </a:r>
          </a:p>
        </p:txBody>
      </p:sp>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2646947" y="839133"/>
            <a:ext cx="6898105" cy="954107"/>
          </a:xfrm>
          <a:prstGeom prst="rect">
            <a:avLst/>
          </a:prstGeom>
          <a:noFill/>
        </p:spPr>
        <p:txBody>
          <a:bodyPr wrap="square" rtlCol="0">
            <a:spAutoFit/>
          </a:bodyPr>
          <a:lstStyle/>
          <a:p>
            <a:pPr algn="ctr"/>
            <a:r>
              <a:rPr lang="en-US" sz="2800" b="1">
                <a:solidFill>
                  <a:srgbClr val="295F99"/>
                </a:solidFill>
                <a:latin typeface="Noto Sans" panose="020B0502040504020204" pitchFamily="34" charset="0"/>
                <a:ea typeface="Noto Sans" panose="020B0502040504020204" pitchFamily="34" charset="0"/>
                <a:cs typeface="Noto Sans" panose="020B0502040504020204" pitchFamily="34" charset="0"/>
              </a:rPr>
              <a:t>How Were Emphasis Areas Determined?</a:t>
            </a:r>
          </a:p>
        </p:txBody>
      </p:sp>
    </p:spTree>
    <p:extLst>
      <p:ext uri="{BB962C8B-B14F-4D97-AF65-F5344CB8AC3E}">
        <p14:creationId xmlns:p14="http://schemas.microsoft.com/office/powerpoint/2010/main" val="2277703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2646947" y="868223"/>
            <a:ext cx="6898105" cy="954107"/>
          </a:xfrm>
          <a:prstGeom prst="rect">
            <a:avLst/>
          </a:prstGeom>
          <a:noFill/>
        </p:spPr>
        <p:txBody>
          <a:bodyPr wrap="square" rtlCol="0">
            <a:spAutoFit/>
          </a:bodyPr>
          <a:lstStyle/>
          <a:p>
            <a:pPr algn="ctr"/>
            <a:r>
              <a:rPr lang="en-US" sz="2800" b="1">
                <a:solidFill>
                  <a:srgbClr val="295F99"/>
                </a:solidFill>
                <a:latin typeface="Noto Sans" panose="020B0502040504020204" pitchFamily="34" charset="0"/>
                <a:ea typeface="Noto Sans" panose="020B0502040504020204" pitchFamily="34" charset="0"/>
                <a:cs typeface="Noto Sans" panose="020B0502040504020204" pitchFamily="34" charset="0"/>
              </a:rPr>
              <a:t>Emphasis Areas &amp; Systemic Analysis Highlights</a:t>
            </a:r>
            <a:endParaRPr lang="en-US" sz="2800" b="1">
              <a:solidFill>
                <a:srgbClr val="295F99"/>
              </a:solidFill>
            </a:endParaRPr>
          </a:p>
        </p:txBody>
      </p:sp>
      <p:graphicFrame>
        <p:nvGraphicFramePr>
          <p:cNvPr id="17" name="TextBox 3">
            <a:extLst>
              <a:ext uri="{FF2B5EF4-FFF2-40B4-BE49-F238E27FC236}">
                <a16:creationId xmlns:a16="http://schemas.microsoft.com/office/drawing/2014/main" id="{0D38FF5E-2FFB-2B8D-5ED6-3A7019CF3C51}"/>
              </a:ext>
            </a:extLst>
          </p:cNvPr>
          <p:cNvGraphicFramePr/>
          <p:nvPr>
            <p:extLst>
              <p:ext uri="{D42A27DB-BD31-4B8C-83A1-F6EECF244321}">
                <p14:modId xmlns:p14="http://schemas.microsoft.com/office/powerpoint/2010/main" val="164290090"/>
              </p:ext>
            </p:extLst>
          </p:nvPr>
        </p:nvGraphicFramePr>
        <p:xfrm>
          <a:off x="461531" y="2189546"/>
          <a:ext cx="5634469" cy="44082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 name="TextBox 9">
            <a:extLst>
              <a:ext uri="{FF2B5EF4-FFF2-40B4-BE49-F238E27FC236}">
                <a16:creationId xmlns:a16="http://schemas.microsoft.com/office/drawing/2014/main" id="{7442BD28-E031-CA82-9973-D74585611FC6}"/>
              </a:ext>
            </a:extLst>
          </p:cNvPr>
          <p:cNvSpPr txBox="1"/>
          <p:nvPr/>
        </p:nvSpPr>
        <p:spPr>
          <a:xfrm>
            <a:off x="6779813" y="4737476"/>
            <a:ext cx="5079252" cy="646331"/>
          </a:xfrm>
          <a:prstGeom prst="rect">
            <a:avLst/>
          </a:prstGeom>
          <a:noFill/>
          <a:ln w="28575">
            <a:solidFill>
              <a:srgbClr val="F24A00"/>
            </a:solidFill>
          </a:ln>
        </p:spPr>
        <p:txBody>
          <a:bodyPr wrap="square">
            <a:spAutoFit/>
          </a:bodyPr>
          <a:lstStyle/>
          <a:p>
            <a:r>
              <a:rPr lang="en-US" sz="1600"/>
              <a:t>Roadway departure crashes account for </a:t>
            </a:r>
            <a:r>
              <a:rPr lang="en-US" sz="2000" b="1">
                <a:solidFill>
                  <a:srgbClr val="F24A00"/>
                </a:solidFill>
              </a:rPr>
              <a:t>18%</a:t>
            </a:r>
            <a:r>
              <a:rPr lang="en-US" sz="2000"/>
              <a:t> </a:t>
            </a:r>
            <a:r>
              <a:rPr lang="en-US" sz="1600"/>
              <a:t>of fatal and serious injury crashes in Tompkins County.</a:t>
            </a:r>
          </a:p>
        </p:txBody>
      </p:sp>
      <p:cxnSp>
        <p:nvCxnSpPr>
          <p:cNvPr id="14" name="Straight Arrow Connector 13">
            <a:extLst>
              <a:ext uri="{FF2B5EF4-FFF2-40B4-BE49-F238E27FC236}">
                <a16:creationId xmlns:a16="http://schemas.microsoft.com/office/drawing/2014/main" id="{80241731-E77E-4471-996B-3AB56930ED0F}"/>
              </a:ext>
            </a:extLst>
          </p:cNvPr>
          <p:cNvCxnSpPr>
            <a:cxnSpLocks/>
          </p:cNvCxnSpPr>
          <p:nvPr/>
        </p:nvCxnSpPr>
        <p:spPr>
          <a:xfrm>
            <a:off x="4642338" y="3774410"/>
            <a:ext cx="2044866" cy="1122043"/>
          </a:xfrm>
          <a:prstGeom prst="straightConnector1">
            <a:avLst/>
          </a:prstGeom>
          <a:ln w="57150">
            <a:solidFill>
              <a:srgbClr val="F24A00"/>
            </a:solidFill>
            <a:tailEnd type="triangle"/>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D5F23D89-C22B-4C80-191F-963F0C813698}"/>
              </a:ext>
            </a:extLst>
          </p:cNvPr>
          <p:cNvSpPr txBox="1"/>
          <p:nvPr/>
        </p:nvSpPr>
        <p:spPr>
          <a:xfrm>
            <a:off x="6779813" y="2020084"/>
            <a:ext cx="5079252" cy="1261884"/>
          </a:xfrm>
          <a:prstGeom prst="rect">
            <a:avLst/>
          </a:prstGeom>
          <a:noFill/>
          <a:ln w="28575">
            <a:solidFill>
              <a:srgbClr val="295F99"/>
            </a:solidFill>
          </a:ln>
        </p:spPr>
        <p:txBody>
          <a:bodyPr wrap="square">
            <a:spAutoFit/>
          </a:bodyPr>
          <a:lstStyle/>
          <a:p>
            <a:r>
              <a:rPr lang="en-US" sz="1600"/>
              <a:t>Intersection crashes account for </a:t>
            </a:r>
            <a:r>
              <a:rPr lang="en-US" sz="2000" b="1">
                <a:solidFill>
                  <a:srgbClr val="295F99"/>
                </a:solidFill>
              </a:rPr>
              <a:t>10%</a:t>
            </a:r>
            <a:r>
              <a:rPr lang="en-US" sz="2000"/>
              <a:t> </a:t>
            </a:r>
            <a:r>
              <a:rPr lang="en-US" sz="1600"/>
              <a:t>of fatal and serious injury crashes over the last five years in Tompkins County. This increased from </a:t>
            </a:r>
            <a:r>
              <a:rPr lang="en-US" sz="2000" b="1">
                <a:solidFill>
                  <a:srgbClr val="295F99"/>
                </a:solidFill>
              </a:rPr>
              <a:t>4% </a:t>
            </a:r>
            <a:r>
              <a:rPr lang="en-US" sz="1600"/>
              <a:t>of </a:t>
            </a:r>
            <a:r>
              <a:rPr lang="en-US" sz="1600">
                <a:ea typeface="+mn-lt"/>
                <a:cs typeface="+mn-lt"/>
              </a:rPr>
              <a:t>fatal and serious injury crashes</a:t>
            </a:r>
            <a:r>
              <a:rPr lang="en-US" sz="1600"/>
              <a:t> in 2019 to </a:t>
            </a:r>
            <a:r>
              <a:rPr lang="en-US" sz="2000" b="1">
                <a:solidFill>
                  <a:srgbClr val="295F99"/>
                </a:solidFill>
              </a:rPr>
              <a:t>15%</a:t>
            </a:r>
            <a:r>
              <a:rPr lang="en-US" sz="2000"/>
              <a:t> </a:t>
            </a:r>
            <a:r>
              <a:rPr lang="en-US" sz="1600"/>
              <a:t>in 2023.</a:t>
            </a:r>
          </a:p>
        </p:txBody>
      </p:sp>
      <p:sp>
        <p:nvSpPr>
          <p:cNvPr id="27" name="TextBox 26">
            <a:extLst>
              <a:ext uri="{FF2B5EF4-FFF2-40B4-BE49-F238E27FC236}">
                <a16:creationId xmlns:a16="http://schemas.microsoft.com/office/drawing/2014/main" id="{E5B9529B-0E9E-F631-B277-E20610298F46}"/>
              </a:ext>
            </a:extLst>
          </p:cNvPr>
          <p:cNvSpPr txBox="1"/>
          <p:nvPr/>
        </p:nvSpPr>
        <p:spPr>
          <a:xfrm>
            <a:off x="6779813" y="3402132"/>
            <a:ext cx="5079252" cy="1200329"/>
          </a:xfrm>
          <a:prstGeom prst="rect">
            <a:avLst/>
          </a:prstGeom>
          <a:noFill/>
          <a:ln w="28575">
            <a:solidFill>
              <a:srgbClr val="FF8C00"/>
            </a:solidFill>
          </a:ln>
        </p:spPr>
        <p:txBody>
          <a:bodyPr wrap="square">
            <a:spAutoFit/>
          </a:bodyPr>
          <a:lstStyle/>
          <a:p>
            <a:r>
              <a:rPr lang="en-US" sz="2000" b="1">
                <a:solidFill>
                  <a:srgbClr val="FF8C00"/>
                </a:solidFill>
              </a:rPr>
              <a:t>63% </a:t>
            </a:r>
            <a:r>
              <a:rPr lang="en-US" sz="1600"/>
              <a:t>of pedestrian-related fatal and serious injury crashes occur at urban non-freeway arterial intersections, which only make up </a:t>
            </a:r>
            <a:r>
              <a:rPr lang="en-US" sz="2000" b="1">
                <a:solidFill>
                  <a:srgbClr val="FF8C00"/>
                </a:solidFill>
              </a:rPr>
              <a:t>17% </a:t>
            </a:r>
            <a:r>
              <a:rPr lang="en-US" sz="1600"/>
              <a:t>of the intersections in the county.</a:t>
            </a:r>
          </a:p>
        </p:txBody>
      </p:sp>
      <p:cxnSp>
        <p:nvCxnSpPr>
          <p:cNvPr id="28" name="Straight Arrow Connector 27">
            <a:extLst>
              <a:ext uri="{FF2B5EF4-FFF2-40B4-BE49-F238E27FC236}">
                <a16:creationId xmlns:a16="http://schemas.microsoft.com/office/drawing/2014/main" id="{263AA8A2-78B0-4977-F21B-453DAF15BB4B}"/>
              </a:ext>
            </a:extLst>
          </p:cNvPr>
          <p:cNvCxnSpPr>
            <a:cxnSpLocks/>
          </p:cNvCxnSpPr>
          <p:nvPr/>
        </p:nvCxnSpPr>
        <p:spPr>
          <a:xfrm>
            <a:off x="4642338" y="2551017"/>
            <a:ext cx="2044866" cy="0"/>
          </a:xfrm>
          <a:prstGeom prst="straightConnector1">
            <a:avLst/>
          </a:prstGeom>
          <a:ln w="57150">
            <a:solidFill>
              <a:srgbClr val="295F99"/>
            </a:solidFill>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AD73F782-DC75-9C6F-4846-004F812F1E6F}"/>
              </a:ext>
            </a:extLst>
          </p:cNvPr>
          <p:cNvCxnSpPr>
            <a:cxnSpLocks/>
          </p:cNvCxnSpPr>
          <p:nvPr/>
        </p:nvCxnSpPr>
        <p:spPr>
          <a:xfrm>
            <a:off x="4654776" y="2558265"/>
            <a:ext cx="2032428" cy="1023641"/>
          </a:xfrm>
          <a:prstGeom prst="straightConnector1">
            <a:avLst/>
          </a:prstGeom>
          <a:ln w="57150">
            <a:solidFill>
              <a:srgbClr val="295F99"/>
            </a:solidFill>
            <a:tailEnd type="triangle"/>
          </a:ln>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13B509FD-40B7-23CF-0190-BCEEEA5FBFDF}"/>
              </a:ext>
            </a:extLst>
          </p:cNvPr>
          <p:cNvCxnSpPr>
            <a:cxnSpLocks/>
          </p:cNvCxnSpPr>
          <p:nvPr/>
        </p:nvCxnSpPr>
        <p:spPr>
          <a:xfrm>
            <a:off x="4642338" y="3083590"/>
            <a:ext cx="2044866" cy="706389"/>
          </a:xfrm>
          <a:prstGeom prst="straightConnector1">
            <a:avLst/>
          </a:prstGeom>
          <a:ln w="57150">
            <a:solidFill>
              <a:srgbClr val="FF8C00"/>
            </a:solidFill>
            <a:tailEnd type="triangle"/>
          </a:ln>
        </p:spPr>
        <p:style>
          <a:lnRef idx="2">
            <a:schemeClr val="accent1"/>
          </a:lnRef>
          <a:fillRef idx="0">
            <a:schemeClr val="accent1"/>
          </a:fillRef>
          <a:effectRef idx="1">
            <a:schemeClr val="accent1"/>
          </a:effectRef>
          <a:fontRef idx="minor">
            <a:schemeClr val="tx1"/>
          </a:fontRef>
        </p:style>
      </p:cxnSp>
      <p:sp>
        <p:nvSpPr>
          <p:cNvPr id="44" name="TextBox 43">
            <a:extLst>
              <a:ext uri="{FF2B5EF4-FFF2-40B4-BE49-F238E27FC236}">
                <a16:creationId xmlns:a16="http://schemas.microsoft.com/office/drawing/2014/main" id="{B95EB3CB-457F-0624-3CFB-15DAA6F650CD}"/>
              </a:ext>
            </a:extLst>
          </p:cNvPr>
          <p:cNvSpPr txBox="1"/>
          <p:nvPr/>
        </p:nvSpPr>
        <p:spPr>
          <a:xfrm>
            <a:off x="6231173" y="5549555"/>
            <a:ext cx="4137107" cy="1200329"/>
          </a:xfrm>
          <a:prstGeom prst="rect">
            <a:avLst/>
          </a:prstGeom>
          <a:noFill/>
          <a:ln w="28575">
            <a:solidFill>
              <a:srgbClr val="65A98F"/>
            </a:solidFill>
          </a:ln>
        </p:spPr>
        <p:txBody>
          <a:bodyPr wrap="square">
            <a:spAutoFit/>
          </a:bodyPr>
          <a:lstStyle/>
          <a:p>
            <a:r>
              <a:rPr lang="en-US" sz="2000" b="1">
                <a:solidFill>
                  <a:srgbClr val="65A98F"/>
                </a:solidFill>
              </a:rPr>
              <a:t>22% </a:t>
            </a:r>
            <a:r>
              <a:rPr lang="en-US" sz="1600"/>
              <a:t>of speeding-related fatal and serious injury crashes occur on rural non-freeway arterials, which only make up </a:t>
            </a:r>
            <a:r>
              <a:rPr lang="en-US" sz="2000" b="1">
                <a:solidFill>
                  <a:srgbClr val="65A98F"/>
                </a:solidFill>
              </a:rPr>
              <a:t>6% </a:t>
            </a:r>
            <a:r>
              <a:rPr lang="en-US" sz="1600"/>
              <a:t>of the roadway mileage.</a:t>
            </a:r>
          </a:p>
        </p:txBody>
      </p:sp>
      <p:cxnSp>
        <p:nvCxnSpPr>
          <p:cNvPr id="45" name="Straight Arrow Connector 44">
            <a:extLst>
              <a:ext uri="{FF2B5EF4-FFF2-40B4-BE49-F238E27FC236}">
                <a16:creationId xmlns:a16="http://schemas.microsoft.com/office/drawing/2014/main" id="{306368DB-3564-998D-FF8B-7F5EA742B3A7}"/>
              </a:ext>
            </a:extLst>
          </p:cNvPr>
          <p:cNvCxnSpPr>
            <a:cxnSpLocks/>
          </p:cNvCxnSpPr>
          <p:nvPr/>
        </p:nvCxnSpPr>
        <p:spPr>
          <a:xfrm>
            <a:off x="4654776" y="5186079"/>
            <a:ext cx="1533833" cy="551090"/>
          </a:xfrm>
          <a:prstGeom prst="straightConnector1">
            <a:avLst/>
          </a:prstGeom>
          <a:ln w="57150">
            <a:solidFill>
              <a:srgbClr val="65A98F"/>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59118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1" grpId="0" animBg="1"/>
      <p:bldP spid="27" grpId="0" animBg="1"/>
      <p:bldP spid="4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2646946" y="892473"/>
            <a:ext cx="6898105" cy="523220"/>
          </a:xfrm>
          <a:prstGeom prst="rect">
            <a:avLst/>
          </a:prstGeom>
          <a:noFill/>
        </p:spPr>
        <p:txBody>
          <a:bodyPr wrap="square" rtlCol="0">
            <a:spAutoFit/>
          </a:bodyPr>
          <a:lstStyle/>
          <a:p>
            <a:pPr marR="0" lvl="0" algn="ctr" defTabSz="914400" rtl="0" eaLnBrk="1" fontAlgn="auto" latinLnBrk="0" hangingPunct="1">
              <a:spcBef>
                <a:spcPts val="0"/>
              </a:spcBef>
              <a:spcAft>
                <a:spcPts val="600"/>
              </a:spcAft>
              <a:buClrTx/>
              <a:buSzTx/>
              <a:tabLst/>
              <a:defRPr/>
            </a:pPr>
            <a:r>
              <a:rPr lang="en-US" sz="2800" b="1">
                <a:solidFill>
                  <a:srgbClr val="295F99"/>
                </a:solidFill>
                <a:latin typeface="Noto Sans" panose="020B0502040504020204" pitchFamily="34" charset="0"/>
                <a:ea typeface="Noto Sans" panose="020B0502040504020204" pitchFamily="34" charset="0"/>
                <a:cs typeface="Noto Sans" panose="020B0502040504020204" pitchFamily="34" charset="0"/>
              </a:rPr>
              <a:t>Secondary Emphasis Areas</a:t>
            </a:r>
          </a:p>
        </p:txBody>
      </p:sp>
      <p:graphicFrame>
        <p:nvGraphicFramePr>
          <p:cNvPr id="5" name="Diagram 4">
            <a:extLst>
              <a:ext uri="{FF2B5EF4-FFF2-40B4-BE49-F238E27FC236}">
                <a16:creationId xmlns:a16="http://schemas.microsoft.com/office/drawing/2014/main" id="{EC69577A-D58C-2D11-4933-BE3C46ECCE83}"/>
              </a:ext>
            </a:extLst>
          </p:cNvPr>
          <p:cNvGraphicFramePr/>
          <p:nvPr>
            <p:extLst>
              <p:ext uri="{D42A27DB-BD31-4B8C-83A1-F6EECF244321}">
                <p14:modId xmlns:p14="http://schemas.microsoft.com/office/powerpoint/2010/main" val="2564086692"/>
              </p:ext>
            </p:extLst>
          </p:nvPr>
        </p:nvGraphicFramePr>
        <p:xfrm>
          <a:off x="661182" y="2277467"/>
          <a:ext cx="6231987" cy="341174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737071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3499535" y="1076180"/>
            <a:ext cx="5102983" cy="523220"/>
          </a:xfrm>
          <a:prstGeom prst="rect">
            <a:avLst/>
          </a:prstGeom>
          <a:noFill/>
        </p:spPr>
        <p:txBody>
          <a:bodyPr wrap="square" lIns="91440" tIns="45720" rIns="91440" bIns="45720" rtlCol="0" anchor="t">
            <a:spAutoFit/>
          </a:bodyPr>
          <a:lstStyle/>
          <a:p>
            <a:pPr algn="ctr"/>
            <a:r>
              <a:rPr lang="en-US" sz="2800" b="1">
                <a:solidFill>
                  <a:srgbClr val="295F99"/>
                </a:solidFill>
                <a:latin typeface="Noto Sans"/>
                <a:ea typeface="Noto Sans"/>
                <a:cs typeface="Noto Sans"/>
              </a:rPr>
              <a:t>Emphasis Areas</a:t>
            </a:r>
            <a:endParaRPr lang="en-US"/>
          </a:p>
        </p:txBody>
      </p:sp>
      <p:pic>
        <p:nvPicPr>
          <p:cNvPr id="3" name="Picture 2" descr="A qr code on a blue background&#10;&#10;Description automatically generated">
            <a:extLst>
              <a:ext uri="{FF2B5EF4-FFF2-40B4-BE49-F238E27FC236}">
                <a16:creationId xmlns:a16="http://schemas.microsoft.com/office/drawing/2014/main" id="{C67259BE-DD42-BEA4-A144-B1B86FCF61B8}"/>
              </a:ext>
            </a:extLst>
          </p:cNvPr>
          <p:cNvPicPr>
            <a:picLocks noChangeAspect="1"/>
          </p:cNvPicPr>
          <p:nvPr/>
        </p:nvPicPr>
        <p:blipFill>
          <a:blip r:embed="rId4"/>
          <a:srcRect l="20664" t="32500" r="19188" b="9970"/>
          <a:stretch/>
        </p:blipFill>
        <p:spPr>
          <a:xfrm>
            <a:off x="10368280" y="110089"/>
            <a:ext cx="1707269" cy="1602607"/>
          </a:xfrm>
          <a:prstGeom prst="rect">
            <a:avLst/>
          </a:prstGeom>
        </p:spPr>
      </p:pic>
      <p:sp>
        <p:nvSpPr>
          <p:cNvPr id="8" name="TextBox 7">
            <a:extLst>
              <a:ext uri="{FF2B5EF4-FFF2-40B4-BE49-F238E27FC236}">
                <a16:creationId xmlns:a16="http://schemas.microsoft.com/office/drawing/2014/main" id="{DE30DACC-BAA4-96B6-178B-9948433ECACD}"/>
              </a:ext>
            </a:extLst>
          </p:cNvPr>
          <p:cNvSpPr txBox="1"/>
          <p:nvPr/>
        </p:nvSpPr>
        <p:spPr>
          <a:xfrm>
            <a:off x="9167900" y="463594"/>
            <a:ext cx="104339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t>Give your </a:t>
            </a:r>
            <a:endParaRPr lang="en-US" b="1"/>
          </a:p>
          <a:p>
            <a:r>
              <a:rPr lang="en-US" sz="1400" b="1"/>
              <a:t>feedback </a:t>
            </a:r>
            <a:endParaRPr lang="en-US" b="1"/>
          </a:p>
          <a:p>
            <a:r>
              <a:rPr lang="en-US" sz="1400" b="1"/>
              <a:t>here!</a:t>
            </a:r>
            <a:endParaRPr lang="en-US" b="1"/>
          </a:p>
        </p:txBody>
      </p:sp>
      <p:pic>
        <p:nvPicPr>
          <p:cNvPr id="12" name="Picture 11">
            <a:extLst>
              <a:ext uri="{FF2B5EF4-FFF2-40B4-BE49-F238E27FC236}">
                <a16:creationId xmlns:a16="http://schemas.microsoft.com/office/drawing/2014/main" id="{12CD595C-5359-0F94-8EBB-78E8220A2D3C}"/>
              </a:ext>
            </a:extLst>
          </p:cNvPr>
          <p:cNvPicPr>
            <a:picLocks noChangeAspect="1"/>
          </p:cNvPicPr>
          <p:nvPr/>
        </p:nvPicPr>
        <p:blipFill>
          <a:blip r:embed="rId5"/>
          <a:stretch>
            <a:fillRect/>
          </a:stretch>
        </p:blipFill>
        <p:spPr>
          <a:xfrm>
            <a:off x="56913" y="1927512"/>
            <a:ext cx="11388363" cy="4820680"/>
          </a:xfrm>
          <a:prstGeom prst="rect">
            <a:avLst/>
          </a:prstGeom>
        </p:spPr>
      </p:pic>
    </p:spTree>
    <p:extLst>
      <p:ext uri="{BB962C8B-B14F-4D97-AF65-F5344CB8AC3E}">
        <p14:creationId xmlns:p14="http://schemas.microsoft.com/office/powerpoint/2010/main" val="10794867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3499535" y="1076180"/>
            <a:ext cx="5102983" cy="523220"/>
          </a:xfrm>
          <a:prstGeom prst="rect">
            <a:avLst/>
          </a:prstGeom>
          <a:noFill/>
        </p:spPr>
        <p:txBody>
          <a:bodyPr wrap="square" lIns="91440" tIns="45720" rIns="91440" bIns="45720" rtlCol="0" anchor="t">
            <a:spAutoFit/>
          </a:bodyPr>
          <a:lstStyle/>
          <a:p>
            <a:pPr algn="ctr"/>
            <a:r>
              <a:rPr lang="en-US" sz="2800" b="1">
                <a:solidFill>
                  <a:srgbClr val="295F99"/>
                </a:solidFill>
                <a:latin typeface="Noto Sans"/>
                <a:ea typeface="Noto Sans"/>
                <a:cs typeface="Noto Sans"/>
              </a:rPr>
              <a:t>Emphasis Areas</a:t>
            </a:r>
            <a:endParaRPr lang="en-US"/>
          </a:p>
        </p:txBody>
      </p:sp>
      <p:pic>
        <p:nvPicPr>
          <p:cNvPr id="3" name="Picture 2" descr="A qr code on a blue background&#10;&#10;Description automatically generated">
            <a:extLst>
              <a:ext uri="{FF2B5EF4-FFF2-40B4-BE49-F238E27FC236}">
                <a16:creationId xmlns:a16="http://schemas.microsoft.com/office/drawing/2014/main" id="{C67259BE-DD42-BEA4-A144-B1B86FCF61B8}"/>
              </a:ext>
            </a:extLst>
          </p:cNvPr>
          <p:cNvPicPr>
            <a:picLocks noChangeAspect="1"/>
          </p:cNvPicPr>
          <p:nvPr/>
        </p:nvPicPr>
        <p:blipFill>
          <a:blip r:embed="rId4"/>
          <a:srcRect l="20664" t="32500" r="19188" b="9970"/>
          <a:stretch/>
        </p:blipFill>
        <p:spPr>
          <a:xfrm>
            <a:off x="10368280" y="110089"/>
            <a:ext cx="1707269" cy="1602607"/>
          </a:xfrm>
          <a:prstGeom prst="rect">
            <a:avLst/>
          </a:prstGeom>
        </p:spPr>
      </p:pic>
      <p:sp>
        <p:nvSpPr>
          <p:cNvPr id="8" name="TextBox 7">
            <a:extLst>
              <a:ext uri="{FF2B5EF4-FFF2-40B4-BE49-F238E27FC236}">
                <a16:creationId xmlns:a16="http://schemas.microsoft.com/office/drawing/2014/main" id="{DE30DACC-BAA4-96B6-178B-9948433ECACD}"/>
              </a:ext>
            </a:extLst>
          </p:cNvPr>
          <p:cNvSpPr txBox="1"/>
          <p:nvPr/>
        </p:nvSpPr>
        <p:spPr>
          <a:xfrm>
            <a:off x="9167900" y="463594"/>
            <a:ext cx="104339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t>Give your </a:t>
            </a:r>
            <a:endParaRPr lang="en-US" b="1"/>
          </a:p>
          <a:p>
            <a:r>
              <a:rPr lang="en-US" sz="1400" b="1"/>
              <a:t>feedback </a:t>
            </a:r>
            <a:endParaRPr lang="en-US" b="1"/>
          </a:p>
          <a:p>
            <a:r>
              <a:rPr lang="en-US" sz="1400" b="1"/>
              <a:t>here!</a:t>
            </a:r>
            <a:endParaRPr lang="en-US" b="1"/>
          </a:p>
        </p:txBody>
      </p:sp>
      <p:pic>
        <p:nvPicPr>
          <p:cNvPr id="9" name="Picture 8" descr="A screenshot of a diagram&#10;&#10;Description automatically generated">
            <a:extLst>
              <a:ext uri="{FF2B5EF4-FFF2-40B4-BE49-F238E27FC236}">
                <a16:creationId xmlns:a16="http://schemas.microsoft.com/office/drawing/2014/main" id="{783E4DB6-86EC-907D-34B8-F7F2A1DE9120}"/>
              </a:ext>
            </a:extLst>
          </p:cNvPr>
          <p:cNvPicPr>
            <a:picLocks noChangeAspect="1"/>
          </p:cNvPicPr>
          <p:nvPr/>
        </p:nvPicPr>
        <p:blipFill>
          <a:blip r:embed="rId5"/>
          <a:stretch>
            <a:fillRect/>
          </a:stretch>
        </p:blipFill>
        <p:spPr>
          <a:xfrm>
            <a:off x="56913" y="1927512"/>
            <a:ext cx="11388363" cy="4820679"/>
          </a:xfrm>
          <a:prstGeom prst="rect">
            <a:avLst/>
          </a:prstGeom>
        </p:spPr>
      </p:pic>
    </p:spTree>
    <p:extLst>
      <p:ext uri="{BB962C8B-B14F-4D97-AF65-F5344CB8AC3E}">
        <p14:creationId xmlns:p14="http://schemas.microsoft.com/office/powerpoint/2010/main" val="41890787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CBA8789-0D00-35EA-08A2-7AC29622A0C7}"/>
              </a:ext>
            </a:extLst>
          </p:cNvPr>
          <p:cNvSpPr/>
          <p:nvPr/>
        </p:nvSpPr>
        <p:spPr>
          <a:xfrm>
            <a:off x="0" y="1696721"/>
            <a:ext cx="12192000" cy="5161280"/>
          </a:xfrm>
          <a:prstGeom prst="rect">
            <a:avLst/>
          </a:prstGeom>
          <a:solidFill>
            <a:srgbClr val="F24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logo with text on it&#10;&#10;Description automatically generated">
            <a:extLst>
              <a:ext uri="{FF2B5EF4-FFF2-40B4-BE49-F238E27FC236}">
                <a16:creationId xmlns:a16="http://schemas.microsoft.com/office/drawing/2014/main" id="{BE666E51-C8BD-58CF-FF96-B81C245E4B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403294"/>
            <a:ext cx="1626441" cy="889725"/>
          </a:xfrm>
          <a:prstGeom prst="rect">
            <a:avLst/>
          </a:prstGeom>
        </p:spPr>
      </p:pic>
      <p:sp>
        <p:nvSpPr>
          <p:cNvPr id="5" name="Title 4">
            <a:extLst>
              <a:ext uri="{FF2B5EF4-FFF2-40B4-BE49-F238E27FC236}">
                <a16:creationId xmlns:a16="http://schemas.microsoft.com/office/drawing/2014/main" id="{2EDB269B-91BD-C031-BCD6-D45570B776F0}"/>
              </a:ext>
            </a:extLst>
          </p:cNvPr>
          <p:cNvSpPr>
            <a:spLocks noGrp="1"/>
          </p:cNvSpPr>
          <p:nvPr>
            <p:ph type="ctrTitle"/>
          </p:nvPr>
        </p:nvSpPr>
        <p:spPr>
          <a:xfrm>
            <a:off x="228600" y="1874420"/>
            <a:ext cx="11766120" cy="2667099"/>
          </a:xfrm>
        </p:spPr>
        <p:txBody>
          <a:bodyPr>
            <a:normAutofit/>
          </a:bodyPr>
          <a:lstStyle/>
          <a:p>
            <a:r>
              <a:rPr lang="en-US">
                <a:solidFill>
                  <a:schemeClr val="bg1"/>
                </a:solidFill>
              </a:rPr>
              <a:t>Next Steps</a:t>
            </a:r>
          </a:p>
        </p:txBody>
      </p:sp>
    </p:spTree>
    <p:extLst>
      <p:ext uri="{BB962C8B-B14F-4D97-AF65-F5344CB8AC3E}">
        <p14:creationId xmlns:p14="http://schemas.microsoft.com/office/powerpoint/2010/main" val="27344846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1FA13-C09A-6241-2A79-6FD368B47378}"/>
            </a:ext>
          </a:extLst>
        </p:cNvPr>
        <p:cNvGrpSpPr/>
        <p:nvPr/>
      </p:nvGrpSpPr>
      <p:grpSpPr>
        <a:xfrm>
          <a:off x="0" y="0"/>
          <a:ext cx="0" cy="0"/>
          <a:chOff x="0" y="0"/>
          <a:chExt cx="0" cy="0"/>
        </a:xfrm>
      </p:grpSpPr>
      <p:pic>
        <p:nvPicPr>
          <p:cNvPr id="7" name="Picture 6" descr="A logo with text on it&#10;&#10;Description automatically generated">
            <a:extLst>
              <a:ext uri="{FF2B5EF4-FFF2-40B4-BE49-F238E27FC236}">
                <a16:creationId xmlns:a16="http://schemas.microsoft.com/office/drawing/2014/main" id="{E1393117-BB9E-E9DB-0756-AAFABAC957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2" name="TextBox 1">
            <a:extLst>
              <a:ext uri="{FF2B5EF4-FFF2-40B4-BE49-F238E27FC236}">
                <a16:creationId xmlns:a16="http://schemas.microsoft.com/office/drawing/2014/main" id="{BE387295-5EBC-7FB0-E276-2E6C15CA2C83}"/>
              </a:ext>
            </a:extLst>
          </p:cNvPr>
          <p:cNvSpPr txBox="1"/>
          <p:nvPr/>
        </p:nvSpPr>
        <p:spPr>
          <a:xfrm>
            <a:off x="5040970" y="1104910"/>
            <a:ext cx="2110059" cy="523220"/>
          </a:xfrm>
          <a:prstGeom prst="rect">
            <a:avLst/>
          </a:prstGeom>
          <a:noFill/>
        </p:spPr>
        <p:txBody>
          <a:bodyPr wrap="square" rtlCol="0">
            <a:spAutoFit/>
          </a:bodyPr>
          <a:lstStyle/>
          <a:p>
            <a:r>
              <a:rPr lang="en-US" sz="2800" b="1">
                <a:solidFill>
                  <a:srgbClr val="295F99"/>
                </a:solidFill>
                <a:latin typeface="Noto Sans" panose="020B0502040504020204" pitchFamily="34" charset="0"/>
                <a:ea typeface="Noto Sans" panose="020B0502040504020204" pitchFamily="34" charset="0"/>
                <a:cs typeface="Noto Sans" panose="020B0502040504020204" pitchFamily="34" charset="0"/>
              </a:rPr>
              <a:t>Next Steps</a:t>
            </a:r>
            <a:endParaRPr lang="en-US" sz="2800" b="1">
              <a:solidFill>
                <a:srgbClr val="295F99"/>
              </a:solidFill>
            </a:endParaRPr>
          </a:p>
        </p:txBody>
      </p:sp>
      <p:sp>
        <p:nvSpPr>
          <p:cNvPr id="3" name="Rectangle 2">
            <a:extLst>
              <a:ext uri="{FF2B5EF4-FFF2-40B4-BE49-F238E27FC236}">
                <a16:creationId xmlns:a16="http://schemas.microsoft.com/office/drawing/2014/main" id="{F5C13992-BF2A-E0D5-6C47-F6CCC90B91C4}"/>
              </a:ext>
            </a:extLst>
          </p:cNvPr>
          <p:cNvSpPr/>
          <p:nvPr/>
        </p:nvSpPr>
        <p:spPr>
          <a:xfrm>
            <a:off x="0" y="1793240"/>
            <a:ext cx="12192000" cy="106680"/>
          </a:xfrm>
          <a:prstGeom prst="rect">
            <a:avLst/>
          </a:prstGeom>
          <a:solidFill>
            <a:srgbClr val="F24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B023936-D0E4-6574-64EF-223ACDF61972}"/>
              </a:ext>
            </a:extLst>
          </p:cNvPr>
          <p:cNvSpPr txBox="1"/>
          <p:nvPr/>
        </p:nvSpPr>
        <p:spPr>
          <a:xfrm>
            <a:off x="461531" y="2189546"/>
            <a:ext cx="11164412" cy="5016758"/>
          </a:xfrm>
          <a:prstGeom prst="rect">
            <a:avLst/>
          </a:prstGeom>
          <a:noFill/>
        </p:spPr>
        <p:txBody>
          <a:bodyPr wrap="square" numCol="2" rtlCol="0">
            <a:spAutoFit/>
          </a:bodyPr>
          <a:lstStyle/>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Develop solutions/recommendations for priority locations</a:t>
            </a: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Complete the Network Analysis Memo </a:t>
            </a: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Complete public-facing crash data dashboards </a:t>
            </a: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Determine countermeasures for systemic locations</a:t>
            </a: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Draft the final Joint Safety Action Plan</a:t>
            </a: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R="0" lvl="0" algn="l" defTabSz="914400" rtl="0" eaLnBrk="1" fontAlgn="auto" latinLnBrk="0" hangingPunct="1">
              <a:spcBef>
                <a:spcPts val="0"/>
              </a:spcBef>
              <a:spcAft>
                <a:spcPts val="600"/>
              </a:spcAft>
              <a:buClrTx/>
              <a:buSzTx/>
              <a:tabLst/>
              <a:defRPr/>
            </a:pPr>
            <a:endPar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marR="0" lvl="0" indent="-285750" algn="l" defTabSz="914400" rtl="0" eaLnBrk="1" fontAlgn="auto" latinLnBrk="0" hangingPunct="1">
              <a:spcBef>
                <a:spcPts val="0"/>
              </a:spcBef>
              <a:spcAft>
                <a:spcPts val="600"/>
              </a:spcAft>
              <a:buClrTx/>
              <a:buSzTx/>
              <a:buFont typeface="Wingdings" panose="05000000000000000000" pitchFamily="2" charset="2"/>
              <a:buChar char="§"/>
              <a:tabLst/>
              <a:defRPr/>
            </a:pPr>
            <a:r>
              <a:rPr lang="en-US" sz="2000">
                <a:solidFill>
                  <a:srgbClr val="295F99"/>
                </a:solidFill>
                <a:latin typeface="Noto Sans" panose="020B0502040504020204" pitchFamily="34" charset="0"/>
                <a:ea typeface="Noto Sans" panose="020B0502040504020204" pitchFamily="34" charset="0"/>
                <a:cs typeface="Noto Sans" panose="020B0502040504020204" pitchFamily="34" charset="0"/>
              </a:rPr>
              <a:t>Create templates for jurisdictions to adopt the Plan and Vision Zero</a:t>
            </a:r>
          </a:p>
          <a:p>
            <a:pPr marL="742950" lvl="1" indent="-285750">
              <a:buFont typeface="Wingdings" panose="05000000000000000000" pitchFamily="2" charset="2"/>
              <a:buChar char="§"/>
              <a:defRP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24894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CBA8789-0D00-35EA-08A2-7AC29622A0C7}"/>
              </a:ext>
            </a:extLst>
          </p:cNvPr>
          <p:cNvSpPr/>
          <p:nvPr/>
        </p:nvSpPr>
        <p:spPr>
          <a:xfrm>
            <a:off x="0" y="1696721"/>
            <a:ext cx="12192000" cy="5161280"/>
          </a:xfrm>
          <a:prstGeom prst="rect">
            <a:avLst/>
          </a:prstGeom>
          <a:solidFill>
            <a:srgbClr val="295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logo with text on it&#10;&#10;Description automatically generated">
            <a:extLst>
              <a:ext uri="{FF2B5EF4-FFF2-40B4-BE49-F238E27FC236}">
                <a16:creationId xmlns:a16="http://schemas.microsoft.com/office/drawing/2014/main" id="{BE666E51-C8BD-58CF-FF96-B81C245E4B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403294"/>
            <a:ext cx="1626441" cy="889725"/>
          </a:xfrm>
          <a:prstGeom prst="rect">
            <a:avLst/>
          </a:prstGeom>
        </p:spPr>
      </p:pic>
      <p:sp>
        <p:nvSpPr>
          <p:cNvPr id="5" name="Title 4">
            <a:extLst>
              <a:ext uri="{FF2B5EF4-FFF2-40B4-BE49-F238E27FC236}">
                <a16:creationId xmlns:a16="http://schemas.microsoft.com/office/drawing/2014/main" id="{2EDB269B-91BD-C031-BCD6-D45570B776F0}"/>
              </a:ext>
            </a:extLst>
          </p:cNvPr>
          <p:cNvSpPr>
            <a:spLocks noGrp="1"/>
          </p:cNvSpPr>
          <p:nvPr>
            <p:ph type="ctrTitle"/>
          </p:nvPr>
        </p:nvSpPr>
        <p:spPr>
          <a:xfrm>
            <a:off x="228600" y="1874420"/>
            <a:ext cx="11766120" cy="2667099"/>
          </a:xfrm>
        </p:spPr>
        <p:txBody>
          <a:bodyPr>
            <a:normAutofit/>
          </a:bodyPr>
          <a:lstStyle/>
          <a:p>
            <a:r>
              <a:rPr lang="en-US">
                <a:solidFill>
                  <a:schemeClr val="bg1"/>
                </a:solidFill>
              </a:rPr>
              <a:t>Q &amp; A</a:t>
            </a:r>
          </a:p>
        </p:txBody>
      </p:sp>
      <p:pic>
        <p:nvPicPr>
          <p:cNvPr id="7" name="Picture 6" descr="A qr code on a white background&#10;&#10;Description automatically generated">
            <a:extLst>
              <a:ext uri="{FF2B5EF4-FFF2-40B4-BE49-F238E27FC236}">
                <a16:creationId xmlns:a16="http://schemas.microsoft.com/office/drawing/2014/main" id="{93640D4C-7E2F-7F46-3E93-40D37EED5C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7085" y="5331392"/>
            <a:ext cx="1423315" cy="1423315"/>
          </a:xfrm>
          <a:prstGeom prst="rect">
            <a:avLst/>
          </a:prstGeom>
        </p:spPr>
      </p:pic>
      <p:sp>
        <p:nvSpPr>
          <p:cNvPr id="8" name="TextBox 7">
            <a:extLst>
              <a:ext uri="{FF2B5EF4-FFF2-40B4-BE49-F238E27FC236}">
                <a16:creationId xmlns:a16="http://schemas.microsoft.com/office/drawing/2014/main" id="{90334C3F-B58F-D71E-CCE4-BC3F1AEAE4F0}"/>
              </a:ext>
            </a:extLst>
          </p:cNvPr>
          <p:cNvSpPr txBox="1"/>
          <p:nvPr/>
        </p:nvSpPr>
        <p:spPr>
          <a:xfrm>
            <a:off x="8463967" y="4722231"/>
            <a:ext cx="3688132" cy="584775"/>
          </a:xfrm>
          <a:prstGeom prst="rect">
            <a:avLst/>
          </a:prstGeom>
          <a:noFill/>
        </p:spPr>
        <p:txBody>
          <a:bodyPr wrap="square">
            <a:spAutoFit/>
          </a:bodyPr>
          <a:lstStyle/>
          <a:p>
            <a:pPr algn="r"/>
            <a:r>
              <a:rPr lang="en-US" sz="1600">
                <a:solidFill>
                  <a:schemeClr val="bg1"/>
                </a:solidFill>
                <a:latin typeface="Noto Sans" panose="020B0502040504020204" pitchFamily="34" charset="0"/>
                <a:ea typeface="Noto Sans" panose="020B0502040504020204" pitchFamily="34" charset="0"/>
                <a:cs typeface="Noto Sans" panose="020B0502040504020204" pitchFamily="34" charset="0"/>
              </a:rPr>
              <a:t>Visit </a:t>
            </a:r>
            <a:r>
              <a:rPr lang="en-US" sz="1600" b="1">
                <a:solidFill>
                  <a:srgbClr val="FF8C00"/>
                </a:solidFill>
                <a:latin typeface="Noto Sans" panose="020B0502040504020204" pitchFamily="34" charset="0"/>
                <a:ea typeface="Noto Sans" panose="020B0502040504020204" pitchFamily="34" charset="0"/>
                <a:cs typeface="Noto Sans" panose="020B0502040504020204" pitchFamily="34" charset="0"/>
              </a:rPr>
              <a:t>safestreetstompkins.com </a:t>
            </a:r>
            <a:r>
              <a:rPr lang="en-US" sz="1600">
                <a:solidFill>
                  <a:schemeClr val="bg1"/>
                </a:solidFill>
                <a:latin typeface="Noto Sans" panose="020B0502040504020204" pitchFamily="34" charset="0"/>
                <a:ea typeface="Noto Sans" panose="020B0502040504020204" pitchFamily="34" charset="0"/>
                <a:cs typeface="Noto Sans" panose="020B0502040504020204" pitchFamily="34" charset="0"/>
              </a:rPr>
              <a:t>or scan here for more information: </a:t>
            </a:r>
            <a:endParaRPr lang="en-US" sz="1600">
              <a:solidFill>
                <a:schemeClr val="bg1"/>
              </a:solidFill>
            </a:endParaRPr>
          </a:p>
        </p:txBody>
      </p:sp>
    </p:spTree>
    <p:extLst>
      <p:ext uri="{BB962C8B-B14F-4D97-AF65-F5344CB8AC3E}">
        <p14:creationId xmlns:p14="http://schemas.microsoft.com/office/powerpoint/2010/main" val="744874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CBA8789-0D00-35EA-08A2-7AC29622A0C7}"/>
              </a:ext>
            </a:extLst>
          </p:cNvPr>
          <p:cNvSpPr/>
          <p:nvPr/>
        </p:nvSpPr>
        <p:spPr>
          <a:xfrm>
            <a:off x="0" y="1696720"/>
            <a:ext cx="12192000" cy="516128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logo with text on it&#10;&#10;Description automatically generated">
            <a:extLst>
              <a:ext uri="{FF2B5EF4-FFF2-40B4-BE49-F238E27FC236}">
                <a16:creationId xmlns:a16="http://schemas.microsoft.com/office/drawing/2014/main" id="{BE666E51-C8BD-58CF-FF96-B81C245E4B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8280" y="403294"/>
            <a:ext cx="1626441" cy="889725"/>
          </a:xfrm>
          <a:prstGeom prst="rect">
            <a:avLst/>
          </a:prstGeom>
        </p:spPr>
      </p:pic>
      <p:sp>
        <p:nvSpPr>
          <p:cNvPr id="5" name="Title 4">
            <a:extLst>
              <a:ext uri="{FF2B5EF4-FFF2-40B4-BE49-F238E27FC236}">
                <a16:creationId xmlns:a16="http://schemas.microsoft.com/office/drawing/2014/main" id="{2EDB269B-91BD-C031-BCD6-D45570B776F0}"/>
              </a:ext>
            </a:extLst>
          </p:cNvPr>
          <p:cNvSpPr>
            <a:spLocks noGrp="1"/>
          </p:cNvSpPr>
          <p:nvPr>
            <p:ph type="ctrTitle"/>
          </p:nvPr>
        </p:nvSpPr>
        <p:spPr>
          <a:xfrm>
            <a:off x="228600" y="1874420"/>
            <a:ext cx="11766120" cy="2667099"/>
          </a:xfrm>
        </p:spPr>
        <p:txBody>
          <a:bodyPr>
            <a:normAutofit/>
          </a:bodyPr>
          <a:lstStyle/>
          <a:p>
            <a:r>
              <a:rPr lang="en-US">
                <a:solidFill>
                  <a:schemeClr val="bg1"/>
                </a:solidFill>
              </a:rPr>
              <a:t>Project Overview</a:t>
            </a:r>
          </a:p>
        </p:txBody>
      </p:sp>
    </p:spTree>
    <p:extLst>
      <p:ext uri="{BB962C8B-B14F-4D97-AF65-F5344CB8AC3E}">
        <p14:creationId xmlns:p14="http://schemas.microsoft.com/office/powerpoint/2010/main" val="10486887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logo with text on it&#10;&#10;Description automatically generated">
            <a:extLst>
              <a:ext uri="{FF2B5EF4-FFF2-40B4-BE49-F238E27FC236}">
                <a16:creationId xmlns:a16="http://schemas.microsoft.com/office/drawing/2014/main" id="{B782B8BA-FAAF-0697-24C9-729C4491F0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 y="5968275"/>
            <a:ext cx="1626441" cy="889725"/>
          </a:xfrm>
          <a:prstGeom prst="rect">
            <a:avLst/>
          </a:prstGeom>
        </p:spPr>
      </p:pic>
      <p:sp>
        <p:nvSpPr>
          <p:cNvPr id="8" name="TextBox 7">
            <a:extLst>
              <a:ext uri="{FF2B5EF4-FFF2-40B4-BE49-F238E27FC236}">
                <a16:creationId xmlns:a16="http://schemas.microsoft.com/office/drawing/2014/main" id="{5CA5C3AA-A39B-9D40-A6E6-AB1B64450518}"/>
              </a:ext>
            </a:extLst>
          </p:cNvPr>
          <p:cNvSpPr txBox="1"/>
          <p:nvPr/>
        </p:nvSpPr>
        <p:spPr>
          <a:xfrm>
            <a:off x="284480" y="1632625"/>
            <a:ext cx="6085840" cy="461665"/>
          </a:xfrm>
          <a:prstGeom prst="rect">
            <a:avLst/>
          </a:prstGeom>
          <a:noFill/>
        </p:spPr>
        <p:txBody>
          <a:bodyPr wrap="square" rtlCol="0">
            <a:spAutoFit/>
          </a:bodyPr>
          <a:lstStyle/>
          <a:p>
            <a:r>
              <a:rPr lang="en-US" sz="2400" b="1">
                <a:solidFill>
                  <a:srgbClr val="295F99"/>
                </a:solidFill>
                <a:latin typeface="Noto Sans" panose="020B0502040504020204" pitchFamily="34" charset="0"/>
                <a:ea typeface="Noto Sans" panose="020B0502040504020204" pitchFamily="34" charset="0"/>
                <a:cs typeface="Noto Sans" panose="020B0502040504020204" pitchFamily="34" charset="0"/>
              </a:rPr>
              <a:t>Purpose of the Project</a:t>
            </a:r>
            <a:endParaRPr lang="en-US" sz="2400" b="1">
              <a:solidFill>
                <a:srgbClr val="295F99"/>
              </a:solidFill>
            </a:endParaRPr>
          </a:p>
        </p:txBody>
      </p:sp>
      <p:sp>
        <p:nvSpPr>
          <p:cNvPr id="2" name="TextBox 1">
            <a:extLst>
              <a:ext uri="{FF2B5EF4-FFF2-40B4-BE49-F238E27FC236}">
                <a16:creationId xmlns:a16="http://schemas.microsoft.com/office/drawing/2014/main" id="{8251B188-1899-8D5D-8ADD-CF499222E63F}"/>
              </a:ext>
            </a:extLst>
          </p:cNvPr>
          <p:cNvSpPr txBox="1"/>
          <p:nvPr/>
        </p:nvSpPr>
        <p:spPr>
          <a:xfrm>
            <a:off x="284480" y="2175570"/>
            <a:ext cx="5689012" cy="2308324"/>
          </a:xfrm>
          <a:prstGeom prst="rect">
            <a:avLst/>
          </a:prstGeom>
          <a:noFill/>
        </p:spPr>
        <p:txBody>
          <a:bodyPr wrap="square" rtlCol="0">
            <a:spAutoFit/>
          </a:bodyPr>
          <a:lstStyle/>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Develop a comprehensive Safe Streets for All (SS4A) Joint Safety Action Plan for Tompkins County</a:t>
            </a:r>
          </a:p>
          <a:p>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Provide recommendations for prioritized locations to help improve safety and strategies for eliminating fatalities and serious injuries throughout the region</a:t>
            </a:r>
          </a:p>
        </p:txBody>
      </p:sp>
      <p:sp>
        <p:nvSpPr>
          <p:cNvPr id="3" name="Rectangle 2">
            <a:extLst>
              <a:ext uri="{FF2B5EF4-FFF2-40B4-BE49-F238E27FC236}">
                <a16:creationId xmlns:a16="http://schemas.microsoft.com/office/drawing/2014/main" id="{1DFA3633-145A-14DA-5474-C41F72A00E8A}"/>
              </a:ext>
            </a:extLst>
          </p:cNvPr>
          <p:cNvSpPr/>
          <p:nvPr/>
        </p:nvSpPr>
        <p:spPr>
          <a:xfrm>
            <a:off x="6502988" y="0"/>
            <a:ext cx="111172" cy="685800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Town Selector">
            <a:extLst>
              <a:ext uri="{FF2B5EF4-FFF2-40B4-BE49-F238E27FC236}">
                <a16:creationId xmlns:a16="http://schemas.microsoft.com/office/drawing/2014/main" id="{0F891B6D-C287-B23F-0D68-CD18980BAC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2041" y="761375"/>
            <a:ext cx="4129521" cy="443353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C2CEBDD-6AE4-2B11-A942-93183EEE7457}"/>
              </a:ext>
            </a:extLst>
          </p:cNvPr>
          <p:cNvSpPr txBox="1"/>
          <p:nvPr/>
        </p:nvSpPr>
        <p:spPr>
          <a:xfrm>
            <a:off x="7342042" y="5194910"/>
            <a:ext cx="4129521" cy="1200329"/>
          </a:xfrm>
          <a:prstGeom prst="rect">
            <a:avLst/>
          </a:prstGeom>
          <a:noFill/>
        </p:spPr>
        <p:txBody>
          <a:bodyPr wrap="square">
            <a:spAutoFit/>
          </a:bodyPr>
          <a:lstStyle/>
          <a:p>
            <a:pPr algn="ctr"/>
            <a:r>
              <a:rPr lang="en-US" i="1">
                <a:solidFill>
                  <a:srgbClr val="295F99"/>
                </a:solidFill>
                <a:latin typeface="Noto Sans" panose="020B0502040504020204" pitchFamily="34" charset="0"/>
                <a:ea typeface="Noto Sans" panose="020B0502040504020204" pitchFamily="34" charset="0"/>
                <a:cs typeface="Noto Sans" panose="020B0502040504020204" pitchFamily="34" charset="0"/>
              </a:rPr>
              <a:t>Tompkins County and ten municipalities within Tompkins County have come together to prepare the Joint Safety Action Plan</a:t>
            </a:r>
          </a:p>
        </p:txBody>
      </p:sp>
      <p:sp>
        <p:nvSpPr>
          <p:cNvPr id="12" name="TextBox 11">
            <a:extLst>
              <a:ext uri="{FF2B5EF4-FFF2-40B4-BE49-F238E27FC236}">
                <a16:creationId xmlns:a16="http://schemas.microsoft.com/office/drawing/2014/main" id="{A41C0138-DE65-83CA-52D7-521B9B28EA63}"/>
              </a:ext>
            </a:extLst>
          </p:cNvPr>
          <p:cNvSpPr txBox="1"/>
          <p:nvPr/>
        </p:nvSpPr>
        <p:spPr>
          <a:xfrm>
            <a:off x="8248073" y="392043"/>
            <a:ext cx="2547894" cy="369332"/>
          </a:xfrm>
          <a:prstGeom prst="rect">
            <a:avLst/>
          </a:prstGeom>
          <a:noFill/>
        </p:spPr>
        <p:txBody>
          <a:bodyPr wrap="square">
            <a:spAutoFit/>
          </a:bodyPr>
          <a:lstStyle/>
          <a:p>
            <a:r>
              <a:rPr lang="en-US" b="1">
                <a:latin typeface="Noto Sans" panose="020B0502040504020204" pitchFamily="34" charset="0"/>
                <a:ea typeface="Noto Sans" panose="020B0502040504020204" pitchFamily="34" charset="0"/>
                <a:cs typeface="Noto Sans" panose="020B0502040504020204" pitchFamily="34" charset="0"/>
              </a:rPr>
              <a:t>Tompkins County </a:t>
            </a:r>
            <a:endParaRPr lang="en-US" b="1"/>
          </a:p>
        </p:txBody>
      </p:sp>
    </p:spTree>
    <p:extLst>
      <p:ext uri="{BB962C8B-B14F-4D97-AF65-F5344CB8AC3E}">
        <p14:creationId xmlns:p14="http://schemas.microsoft.com/office/powerpoint/2010/main" val="1563309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F9A523-23BE-A0AE-546F-E1D8E3A34343}"/>
              </a:ext>
            </a:extLst>
          </p:cNvPr>
          <p:cNvSpPr txBox="1"/>
          <p:nvPr/>
        </p:nvSpPr>
        <p:spPr>
          <a:xfrm>
            <a:off x="4958080" y="1135688"/>
            <a:ext cx="2275840" cy="461665"/>
          </a:xfrm>
          <a:prstGeom prst="rect">
            <a:avLst/>
          </a:prstGeom>
          <a:noFill/>
        </p:spPr>
        <p:txBody>
          <a:bodyPr wrap="square" rtlCol="0">
            <a:spAutoFit/>
          </a:bodyPr>
          <a:lstStyle/>
          <a:p>
            <a:pPr algn="ctr"/>
            <a:r>
              <a:rPr lang="en-US" sz="2400" b="1">
                <a:solidFill>
                  <a:srgbClr val="295F99"/>
                </a:solidFill>
                <a:latin typeface="Noto Sans" panose="020B0502040504020204" pitchFamily="34" charset="0"/>
                <a:ea typeface="Noto Sans" panose="020B0502040504020204" pitchFamily="34" charset="0"/>
                <a:cs typeface="Noto Sans" panose="020B0502040504020204" pitchFamily="34" charset="0"/>
              </a:rPr>
              <a:t>Project Team</a:t>
            </a:r>
            <a:endParaRPr lang="en-US" sz="2400" b="1">
              <a:solidFill>
                <a:srgbClr val="295F99"/>
              </a:solidFill>
            </a:endParaRPr>
          </a:p>
        </p:txBody>
      </p:sp>
      <p:pic>
        <p:nvPicPr>
          <p:cNvPr id="7" name="Picture 6" descr="A logo with text on it&#10;&#10;Description automatically generated">
            <a:extLst>
              <a:ext uri="{FF2B5EF4-FFF2-40B4-BE49-F238E27FC236}">
                <a16:creationId xmlns:a16="http://schemas.microsoft.com/office/drawing/2014/main" id="{7B9FB9B5-D757-35BD-427E-A2131C83D4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659" y="5401650"/>
            <a:ext cx="2128520" cy="1164381"/>
          </a:xfrm>
          <a:prstGeom prst="rect">
            <a:avLst/>
          </a:prstGeom>
        </p:spPr>
      </p:pic>
      <p:sp>
        <p:nvSpPr>
          <p:cNvPr id="3" name="Rectangle 2">
            <a:extLst>
              <a:ext uri="{FF2B5EF4-FFF2-40B4-BE49-F238E27FC236}">
                <a16:creationId xmlns:a16="http://schemas.microsoft.com/office/drawing/2014/main" id="{6DFECECB-02EE-DBCE-EF38-018B1F964C35}"/>
              </a:ext>
            </a:extLst>
          </p:cNvPr>
          <p:cNvSpPr/>
          <p:nvPr/>
        </p:nvSpPr>
        <p:spPr>
          <a:xfrm>
            <a:off x="0" y="1793240"/>
            <a:ext cx="12192000" cy="10668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3C40DB4E-A431-69DD-3684-ED168005024C}"/>
              </a:ext>
            </a:extLst>
          </p:cNvPr>
          <p:cNvPicPr>
            <a:picLocks noChangeAspect="1"/>
          </p:cNvPicPr>
          <p:nvPr/>
        </p:nvPicPr>
        <p:blipFill>
          <a:blip r:embed="rId3"/>
          <a:stretch>
            <a:fillRect/>
          </a:stretch>
        </p:blipFill>
        <p:spPr>
          <a:xfrm>
            <a:off x="4323862" y="5651948"/>
            <a:ext cx="1500906" cy="619435"/>
          </a:xfrm>
          <a:prstGeom prst="rect">
            <a:avLst/>
          </a:prstGeom>
        </p:spPr>
      </p:pic>
      <p:pic>
        <p:nvPicPr>
          <p:cNvPr id="1026" name="Picture 2" descr="FHI Studio">
            <a:extLst>
              <a:ext uri="{FF2B5EF4-FFF2-40B4-BE49-F238E27FC236}">
                <a16:creationId xmlns:a16="http://schemas.microsoft.com/office/drawing/2014/main" id="{0EC997F2-D50B-A435-ED83-71DD352E37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0448" y="5651948"/>
            <a:ext cx="1057996" cy="71147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all Planning &amp; Zoning 2022 Workshop Archives - CDRPC">
            <a:extLst>
              <a:ext uri="{FF2B5EF4-FFF2-40B4-BE49-F238E27FC236}">
                <a16:creationId xmlns:a16="http://schemas.microsoft.com/office/drawing/2014/main" id="{009C7404-EFBF-8D4E-C66F-94A4C4CC37F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84524" y="5743560"/>
            <a:ext cx="2335845" cy="73299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7505AC2-1DF1-B7B2-B7E2-0BF59E632220}"/>
              </a:ext>
            </a:extLst>
          </p:cNvPr>
          <p:cNvSpPr txBox="1"/>
          <p:nvPr/>
        </p:nvSpPr>
        <p:spPr>
          <a:xfrm>
            <a:off x="-21243" y="4800586"/>
            <a:ext cx="7714672" cy="463588"/>
          </a:xfrm>
          <a:prstGeom prst="rect">
            <a:avLst/>
          </a:prstGeom>
          <a:solidFill>
            <a:schemeClr val="bg1">
              <a:lumMod val="85000"/>
            </a:schemeClr>
          </a:solidFill>
        </p:spPr>
        <p:txBody>
          <a:bodyPr wrap="square">
            <a:spAutoFit/>
          </a:bodyPr>
          <a:lstStyle/>
          <a:p>
            <a:pPr marL="628650" marR="0" lvl="0" algn="l" defTabSz="914400" rtl="0" eaLnBrk="1" fontAlgn="auto" latinLnBrk="0" hangingPunct="1">
              <a:lnSpc>
                <a:spcPct val="150000"/>
              </a:lnSpc>
              <a:spcBef>
                <a:spcPts val="0"/>
              </a:spcBef>
              <a:spcAft>
                <a:spcPts val="0"/>
              </a:spcAft>
              <a:buClrTx/>
              <a:buSzTx/>
              <a:tabLst/>
              <a:defRPr/>
            </a:pPr>
            <a:r>
              <a:rPr kumimoji="0" lang="en-US" sz="1800" b="1" i="0" u="none" strike="noStrike" kern="1200" cap="none" spc="0" normalizeH="0" baseline="0" noProof="0">
                <a:ln>
                  <a:noFill/>
                </a:ln>
                <a:solidFill>
                  <a:srgbClr val="295F99"/>
                </a:solidFill>
                <a:effectLst/>
                <a:uLnTx/>
                <a:uFillTx/>
                <a:latin typeface="Noto Sans" panose="020B0502040504020204" pitchFamily="34" charset="0"/>
                <a:ea typeface="Noto Sans" panose="020B0502040504020204" pitchFamily="34" charset="0"/>
                <a:cs typeface="Noto Sans" panose="020B0502040504020204" pitchFamily="34" charset="0"/>
              </a:rPr>
              <a:t>Consultant Team</a:t>
            </a:r>
          </a:p>
        </p:txBody>
      </p:sp>
      <p:sp>
        <p:nvSpPr>
          <p:cNvPr id="18" name="TextBox 17">
            <a:extLst>
              <a:ext uri="{FF2B5EF4-FFF2-40B4-BE49-F238E27FC236}">
                <a16:creationId xmlns:a16="http://schemas.microsoft.com/office/drawing/2014/main" id="{A4A477AC-71EF-09E1-F410-D79172E60D67}"/>
              </a:ext>
            </a:extLst>
          </p:cNvPr>
          <p:cNvSpPr txBox="1"/>
          <p:nvPr/>
        </p:nvSpPr>
        <p:spPr>
          <a:xfrm>
            <a:off x="-21243" y="2013946"/>
            <a:ext cx="7714673" cy="463588"/>
          </a:xfrm>
          <a:prstGeom prst="rect">
            <a:avLst/>
          </a:prstGeom>
          <a:solidFill>
            <a:schemeClr val="bg1">
              <a:lumMod val="85000"/>
            </a:schemeClr>
          </a:solidFill>
        </p:spPr>
        <p:txBody>
          <a:bodyPr wrap="square" lIns="91440" tIns="45720" rIns="91440" bIns="45720" anchor="t">
            <a:spAutoFit/>
          </a:bodyPr>
          <a:lstStyle>
            <a:defPPr>
              <a:defRPr lang="en-US"/>
            </a:defPPr>
            <a:lvl1pPr marR="0" lvl="0" fontAlgn="auto">
              <a:lnSpc>
                <a:spcPct val="150000"/>
              </a:lnSpc>
              <a:spcBef>
                <a:spcPts val="0"/>
              </a:spcBef>
              <a:spcAft>
                <a:spcPts val="0"/>
              </a:spcAft>
              <a:buClrTx/>
              <a:buSzTx/>
              <a:tabLst/>
              <a:defRPr kumimoji="0" b="1" i="0" u="none" strike="noStrike" cap="none" spc="0" normalizeH="0" baseline="0">
                <a:ln>
                  <a:noFill/>
                </a:ln>
                <a:solidFill>
                  <a:srgbClr val="295F99"/>
                </a:solidFill>
                <a:effectLst/>
                <a:uLnTx/>
                <a:uFillTx/>
                <a:latin typeface="Noto Sans" panose="020B0502040504020204" pitchFamily="34" charset="0"/>
                <a:ea typeface="Noto Sans" panose="020B0502040504020204" pitchFamily="34" charset="0"/>
                <a:cs typeface="Noto Sans" panose="020B0502040504020204" pitchFamily="34" charset="0"/>
              </a:defRPr>
            </a:lvl1pPr>
          </a:lstStyle>
          <a:p>
            <a:pPr marL="628650"/>
            <a:r>
              <a:rPr lang="en-US">
                <a:latin typeface="Noto Sans"/>
                <a:ea typeface="Noto Sans"/>
                <a:cs typeface="Noto Sans"/>
              </a:rPr>
              <a:t>Project Team from Jurisdictions in Tompkins County</a:t>
            </a:r>
          </a:p>
        </p:txBody>
      </p:sp>
      <p:sp>
        <p:nvSpPr>
          <p:cNvPr id="5" name="TextBox 4">
            <a:extLst>
              <a:ext uri="{FF2B5EF4-FFF2-40B4-BE49-F238E27FC236}">
                <a16:creationId xmlns:a16="http://schemas.microsoft.com/office/drawing/2014/main" id="{FB28E7C2-BD21-9D24-07D6-99D43F0B99FF}"/>
              </a:ext>
            </a:extLst>
          </p:cNvPr>
          <p:cNvSpPr txBox="1"/>
          <p:nvPr/>
        </p:nvSpPr>
        <p:spPr>
          <a:xfrm>
            <a:off x="615659" y="2728792"/>
            <a:ext cx="9531928" cy="1684020"/>
          </a:xfrm>
          <a:prstGeom prst="rect">
            <a:avLst/>
          </a:prstGeom>
          <a:noFill/>
        </p:spPr>
        <p:txBody>
          <a:bodyPr wrap="square" numCol="3">
            <a:spAutoFit/>
          </a:bodyPr>
          <a:lstStyle/>
          <a:p>
            <a:pPr marL="342900" indent="-342900" algn="just">
              <a:spcAft>
                <a:spcPts val="1200"/>
              </a:spcAft>
              <a:buClr>
                <a:srgbClr val="0193D7"/>
              </a:buClr>
              <a:buFont typeface="+mj-lt"/>
              <a:buAutoNum type="arabicPeriod"/>
            </a:pPr>
            <a:r>
              <a:rPr lang="en-US">
                <a:latin typeface="Arial" panose="020B0604020202020204" pitchFamily="34" charset="0"/>
                <a:ea typeface="Times New Roman" panose="02020603050405020304" pitchFamily="18" charset="0"/>
                <a:cs typeface="Times New Roman" panose="02020603050405020304" pitchFamily="18" charset="0"/>
              </a:rPr>
              <a:t>Tompkins County</a:t>
            </a: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City of Ithaca</a:t>
            </a: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Town of Ithaca</a:t>
            </a: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Village of Cayuga Heights</a:t>
            </a: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Town of Caroline </a:t>
            </a: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Town of Danby</a:t>
            </a: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Town of Dryden</a:t>
            </a: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Village of Dryden</a:t>
            </a: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Town of Lansing</a:t>
            </a: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Village of Lansing</a:t>
            </a:r>
          </a:p>
          <a:p>
            <a:pPr marL="342900" marR="0" lvl="0" indent="-342900" algn="just">
              <a:spcBef>
                <a:spcPts val="0"/>
              </a:spcBef>
              <a:spcAft>
                <a:spcPts val="1200"/>
              </a:spcAft>
              <a:buClr>
                <a:srgbClr val="0193D7"/>
              </a:buClr>
              <a:buFont typeface="+mj-lt"/>
              <a:buAutoNum type="arabicPeriod"/>
            </a:pPr>
            <a:r>
              <a:rPr lang="en-US" sz="1800">
                <a:effectLst/>
                <a:uFill>
                  <a:solidFill>
                    <a:srgbClr val="0193D7"/>
                  </a:solidFill>
                </a:uFill>
                <a:latin typeface="Arial" panose="020B0604020202020204" pitchFamily="34" charset="0"/>
                <a:ea typeface="Times New Roman" panose="02020603050405020304" pitchFamily="18" charset="0"/>
                <a:cs typeface="Times New Roman" panose="02020603050405020304" pitchFamily="18" charset="0"/>
              </a:rPr>
              <a:t>Town of Newfield</a:t>
            </a:r>
          </a:p>
        </p:txBody>
      </p:sp>
    </p:spTree>
    <p:extLst>
      <p:ext uri="{BB962C8B-B14F-4D97-AF65-F5344CB8AC3E}">
        <p14:creationId xmlns:p14="http://schemas.microsoft.com/office/powerpoint/2010/main" val="3410846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2A9ADD-2326-B66B-551B-9CD10999C1A8}"/>
              </a:ext>
            </a:extLst>
          </p:cNvPr>
          <p:cNvSpPr txBox="1"/>
          <p:nvPr/>
        </p:nvSpPr>
        <p:spPr>
          <a:xfrm>
            <a:off x="289560" y="2230473"/>
            <a:ext cx="5925710" cy="3693319"/>
          </a:xfrm>
          <a:prstGeom prst="rect">
            <a:avLst/>
          </a:prstGeom>
          <a:noFill/>
        </p:spPr>
        <p:txBody>
          <a:bodyPr wrap="square" rtlCol="0">
            <a:spAutoFit/>
          </a:bodyPr>
          <a:lstStyle/>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Infrastructure, behavioral, and/or operational solutions</a:t>
            </a:r>
          </a:p>
          <a:p>
            <a:pPr marL="285750" indent="-285750">
              <a:buFont typeface="Wingdings" panose="05000000000000000000" pitchFamily="2" charset="2"/>
              <a:buChar cha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List of feasible, measurable, and scheduled action items aligned with 2023 New York SHSP</a:t>
            </a:r>
          </a:p>
          <a:p>
            <a:pPr marL="285750" indent="-285750">
              <a:buFont typeface="Wingdings" panose="05000000000000000000" pitchFamily="2" charset="2"/>
              <a:buChar cha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Performance measures to track efforts</a:t>
            </a:r>
          </a:p>
          <a:p>
            <a:pPr marL="285750" indent="-285750">
              <a:buFont typeface="Wingdings" panose="05000000000000000000" pitchFamily="2" charset="2"/>
              <a:buChar cha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Actions in alignment with Safe Systems Approach and National Roadway Safety Strategy</a:t>
            </a:r>
          </a:p>
          <a:p>
            <a:pPr marL="285750" indent="-285750">
              <a:buFont typeface="Wingdings" panose="05000000000000000000" pitchFamily="2" charset="2"/>
              <a:buChar cha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Lay the groundwork to</a:t>
            </a:r>
            <a:r>
              <a:rPr lang="en-US">
                <a:solidFill>
                  <a:srgbClr val="295F99"/>
                </a:solidFill>
                <a:effectLst/>
                <a:latin typeface="Noto Sans" panose="020B0502040504020204" pitchFamily="34" charset="0"/>
                <a:ea typeface="Noto Sans" panose="020B0502040504020204" pitchFamily="34" charset="0"/>
                <a:cs typeface="Noto Sans" panose="020B0502040504020204" pitchFamily="34" charset="0"/>
              </a:rPr>
              <a:t> successfully </a:t>
            </a: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p</a:t>
            </a:r>
            <a:r>
              <a:rPr lang="en-US">
                <a:solidFill>
                  <a:srgbClr val="295F99"/>
                </a:solidFill>
                <a:effectLst/>
                <a:latin typeface="Noto Sans" panose="020B0502040504020204" pitchFamily="34" charset="0"/>
                <a:ea typeface="Noto Sans" panose="020B0502040504020204" pitchFamily="34" charset="0"/>
                <a:cs typeface="Noto Sans" panose="020B0502040504020204" pitchFamily="34" charset="0"/>
              </a:rPr>
              <a:t>rocure SS4A Implementation Grants</a:t>
            </a: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 </a:t>
            </a:r>
          </a:p>
        </p:txBody>
      </p:sp>
      <p:pic>
        <p:nvPicPr>
          <p:cNvPr id="4" name="Picture 3" descr="A logo with text on it&#10;&#10;Description automatically generated">
            <a:extLst>
              <a:ext uri="{FF2B5EF4-FFF2-40B4-BE49-F238E27FC236}">
                <a16:creationId xmlns:a16="http://schemas.microsoft.com/office/drawing/2014/main" id="{D83037B9-D2FC-0DCD-F788-1B0DDC429C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560" y="5968275"/>
            <a:ext cx="1626441" cy="889725"/>
          </a:xfrm>
          <a:prstGeom prst="rect">
            <a:avLst/>
          </a:prstGeom>
        </p:spPr>
      </p:pic>
      <p:sp>
        <p:nvSpPr>
          <p:cNvPr id="5" name="TextBox 4">
            <a:extLst>
              <a:ext uri="{FF2B5EF4-FFF2-40B4-BE49-F238E27FC236}">
                <a16:creationId xmlns:a16="http://schemas.microsoft.com/office/drawing/2014/main" id="{D1C98A4B-999C-02EB-A610-5447492F2471}"/>
              </a:ext>
            </a:extLst>
          </p:cNvPr>
          <p:cNvSpPr txBox="1"/>
          <p:nvPr/>
        </p:nvSpPr>
        <p:spPr>
          <a:xfrm>
            <a:off x="289560" y="1657989"/>
            <a:ext cx="6085840" cy="461665"/>
          </a:xfrm>
          <a:prstGeom prst="rect">
            <a:avLst/>
          </a:prstGeom>
          <a:noFill/>
        </p:spPr>
        <p:txBody>
          <a:bodyPr wrap="square" rtlCol="0">
            <a:spAutoFit/>
          </a:bodyPr>
          <a:lstStyle/>
          <a:p>
            <a:r>
              <a:rPr lang="en-US" sz="2400" b="1">
                <a:solidFill>
                  <a:srgbClr val="295F99"/>
                </a:solidFill>
                <a:latin typeface="Noto Sans" panose="020B0502040504020204" pitchFamily="34" charset="0"/>
                <a:ea typeface="Noto Sans" panose="020B0502040504020204" pitchFamily="34" charset="0"/>
                <a:cs typeface="Noto Sans" panose="020B0502040504020204" pitchFamily="34" charset="0"/>
              </a:rPr>
              <a:t>Joint Safety Action Plan Outcomes</a:t>
            </a:r>
            <a:endParaRPr lang="en-US" sz="2400" b="1">
              <a:solidFill>
                <a:srgbClr val="295F99"/>
              </a:solidFill>
            </a:endParaRPr>
          </a:p>
        </p:txBody>
      </p:sp>
      <p:pic>
        <p:nvPicPr>
          <p:cNvPr id="3" name="Picture 2">
            <a:extLst>
              <a:ext uri="{FF2B5EF4-FFF2-40B4-BE49-F238E27FC236}">
                <a16:creationId xmlns:a16="http://schemas.microsoft.com/office/drawing/2014/main" id="{A4266220-EA79-3B70-8970-88C3A3D04C91}"/>
              </a:ext>
            </a:extLst>
          </p:cNvPr>
          <p:cNvPicPr>
            <a:picLocks noChangeAspect="1"/>
          </p:cNvPicPr>
          <p:nvPr/>
        </p:nvPicPr>
        <p:blipFill>
          <a:blip r:embed="rId3"/>
          <a:stretch>
            <a:fillRect/>
          </a:stretch>
        </p:blipFill>
        <p:spPr>
          <a:xfrm>
            <a:off x="6552775" y="927652"/>
            <a:ext cx="5708677" cy="4442142"/>
          </a:xfrm>
          <a:prstGeom prst="rect">
            <a:avLst/>
          </a:prstGeom>
        </p:spPr>
      </p:pic>
      <p:sp>
        <p:nvSpPr>
          <p:cNvPr id="7" name="Rectangle 6">
            <a:extLst>
              <a:ext uri="{FF2B5EF4-FFF2-40B4-BE49-F238E27FC236}">
                <a16:creationId xmlns:a16="http://schemas.microsoft.com/office/drawing/2014/main" id="{F0611C18-5395-1EBF-6F4D-65BD468013EB}"/>
              </a:ext>
            </a:extLst>
          </p:cNvPr>
          <p:cNvSpPr/>
          <p:nvPr/>
        </p:nvSpPr>
        <p:spPr>
          <a:xfrm>
            <a:off x="6502988" y="0"/>
            <a:ext cx="111172" cy="685800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0751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logo with text on it&#10;&#10;Description automatically generated">
            <a:extLst>
              <a:ext uri="{FF2B5EF4-FFF2-40B4-BE49-F238E27FC236}">
                <a16:creationId xmlns:a16="http://schemas.microsoft.com/office/drawing/2014/main" id="{B782B8BA-FAAF-0697-24C9-729C4491F0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 y="5968275"/>
            <a:ext cx="1626441" cy="889725"/>
          </a:xfrm>
          <a:prstGeom prst="rect">
            <a:avLst/>
          </a:prstGeom>
        </p:spPr>
      </p:pic>
      <p:sp>
        <p:nvSpPr>
          <p:cNvPr id="8" name="TextBox 7">
            <a:extLst>
              <a:ext uri="{FF2B5EF4-FFF2-40B4-BE49-F238E27FC236}">
                <a16:creationId xmlns:a16="http://schemas.microsoft.com/office/drawing/2014/main" id="{5CA5C3AA-A39B-9D40-A6E6-AB1B64450518}"/>
              </a:ext>
            </a:extLst>
          </p:cNvPr>
          <p:cNvSpPr txBox="1"/>
          <p:nvPr/>
        </p:nvSpPr>
        <p:spPr>
          <a:xfrm>
            <a:off x="284480" y="1632625"/>
            <a:ext cx="6085840" cy="461665"/>
          </a:xfrm>
          <a:prstGeom prst="rect">
            <a:avLst/>
          </a:prstGeom>
          <a:noFill/>
        </p:spPr>
        <p:txBody>
          <a:bodyPr wrap="square" rtlCol="0">
            <a:spAutoFit/>
          </a:bodyPr>
          <a:lstStyle/>
          <a:p>
            <a:r>
              <a:rPr lang="en-US" sz="2400" b="1">
                <a:solidFill>
                  <a:srgbClr val="295F99"/>
                </a:solidFill>
                <a:latin typeface="Noto Sans" panose="020B0502040504020204" pitchFamily="34" charset="0"/>
                <a:ea typeface="Noto Sans" panose="020B0502040504020204" pitchFamily="34" charset="0"/>
                <a:cs typeface="Noto Sans" panose="020B0502040504020204" pitchFamily="34" charset="0"/>
              </a:rPr>
              <a:t>Safe System Approach</a:t>
            </a:r>
            <a:endParaRPr lang="en-US" sz="2400" b="1">
              <a:solidFill>
                <a:srgbClr val="295F99"/>
              </a:solidFill>
            </a:endParaRPr>
          </a:p>
        </p:txBody>
      </p:sp>
      <p:sp>
        <p:nvSpPr>
          <p:cNvPr id="2" name="TextBox 1">
            <a:extLst>
              <a:ext uri="{FF2B5EF4-FFF2-40B4-BE49-F238E27FC236}">
                <a16:creationId xmlns:a16="http://schemas.microsoft.com/office/drawing/2014/main" id="{8251B188-1899-8D5D-8ADD-CF499222E63F}"/>
              </a:ext>
            </a:extLst>
          </p:cNvPr>
          <p:cNvSpPr txBox="1"/>
          <p:nvPr/>
        </p:nvSpPr>
        <p:spPr>
          <a:xfrm>
            <a:off x="284480" y="2175570"/>
            <a:ext cx="5689012" cy="3693319"/>
          </a:xfrm>
          <a:prstGeom prst="rect">
            <a:avLst/>
          </a:prstGeom>
          <a:noFill/>
        </p:spPr>
        <p:txBody>
          <a:bodyPr wrap="square" rtlCol="0">
            <a:spAutoFit/>
          </a:bodyPr>
          <a:lstStyle/>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New York State adopted FHWA’s Safe System Approach for its transportation system.</a:t>
            </a:r>
          </a:p>
          <a:p>
            <a:endParaRPr lang="en-US">
              <a:latin typeface="Noto Sans" panose="020B0502040504020204" pitchFamily="34" charset="0"/>
              <a:ea typeface="Noto Sans" panose="020B0502040504020204" pitchFamily="34" charset="0"/>
              <a:cs typeface="Noto Sans" panose="020B0502040504020204" pitchFamily="34" charset="0"/>
            </a:endParaRPr>
          </a:p>
          <a:p>
            <a:pPr lvl="1"/>
            <a:r>
              <a:rPr lang="en-US" b="1">
                <a:solidFill>
                  <a:srgbClr val="295F99"/>
                </a:solidFill>
                <a:latin typeface="Noto Sans" panose="020B0502040504020204" pitchFamily="34" charset="0"/>
                <a:ea typeface="Noto Sans" panose="020B0502040504020204" pitchFamily="34" charset="0"/>
                <a:cs typeface="Noto Sans" panose="020B0502040504020204" pitchFamily="34" charset="0"/>
              </a:rPr>
              <a:t>NY SHSP’s Vision:</a:t>
            </a:r>
          </a:p>
          <a:p>
            <a:pPr lvl="1"/>
            <a:endParaRPr lang="en-US" b="1">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lvl="1"/>
            <a:r>
              <a:rPr lang="en-US" i="1">
                <a:solidFill>
                  <a:srgbClr val="295F99"/>
                </a:solidFill>
                <a:latin typeface="Noto Sans" panose="020B0502040504020204" pitchFamily="34" charset="0"/>
                <a:ea typeface="Noto Sans" panose="020B0502040504020204" pitchFamily="34" charset="0"/>
                <a:cs typeface="Noto Sans" panose="020B0502040504020204" pitchFamily="34" charset="0"/>
              </a:rPr>
              <a:t>“New York State strives for an equitable and sustainable transportation system that works towards </a:t>
            </a:r>
            <a:r>
              <a:rPr lang="en-US" i="1" u="sng">
                <a:solidFill>
                  <a:srgbClr val="295F99"/>
                </a:solidFill>
                <a:latin typeface="Noto Sans" panose="020B0502040504020204" pitchFamily="34" charset="0"/>
                <a:ea typeface="Noto Sans" panose="020B0502040504020204" pitchFamily="34" charset="0"/>
                <a:cs typeface="Noto Sans" panose="020B0502040504020204" pitchFamily="34" charset="0"/>
              </a:rPr>
              <a:t>zero fatalities and zero serious injuries for all roadway users</a:t>
            </a:r>
            <a:r>
              <a:rPr lang="en-US" i="1">
                <a:solidFill>
                  <a:srgbClr val="295F99"/>
                </a:solidFill>
                <a:latin typeface="Noto Sans" panose="020B0502040504020204" pitchFamily="34" charset="0"/>
                <a:ea typeface="Noto Sans" panose="020B0502040504020204" pitchFamily="34" charset="0"/>
                <a:cs typeface="Noto Sans" panose="020B0502040504020204" pitchFamily="34" charset="0"/>
              </a:rPr>
              <a:t>.”</a:t>
            </a:r>
          </a:p>
          <a:p>
            <a:pPr lvl="1"/>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457200" indent="-457200">
              <a:buFont typeface="Arial" panose="020B0604020202020204" pitchFamily="34" charset="0"/>
              <a:buNone/>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	</a:t>
            </a:r>
          </a:p>
          <a:p>
            <a:pPr lvl="1"/>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p:txBody>
      </p:sp>
      <p:pic>
        <p:nvPicPr>
          <p:cNvPr id="5" name="Picture 4">
            <a:extLst>
              <a:ext uri="{FF2B5EF4-FFF2-40B4-BE49-F238E27FC236}">
                <a16:creationId xmlns:a16="http://schemas.microsoft.com/office/drawing/2014/main" id="{2A59426B-E098-05C8-4596-70ED604607A9}"/>
              </a:ext>
            </a:extLst>
          </p:cNvPr>
          <p:cNvPicPr>
            <a:picLocks noChangeAspect="1"/>
          </p:cNvPicPr>
          <p:nvPr/>
        </p:nvPicPr>
        <p:blipFill>
          <a:blip r:embed="rId4"/>
          <a:stretch>
            <a:fillRect/>
          </a:stretch>
        </p:blipFill>
        <p:spPr>
          <a:xfrm>
            <a:off x="6507774" y="536808"/>
            <a:ext cx="5689011" cy="5784384"/>
          </a:xfrm>
          <a:prstGeom prst="rect">
            <a:avLst/>
          </a:prstGeom>
        </p:spPr>
      </p:pic>
      <p:sp>
        <p:nvSpPr>
          <p:cNvPr id="3" name="Rectangle 2">
            <a:extLst>
              <a:ext uri="{FF2B5EF4-FFF2-40B4-BE49-F238E27FC236}">
                <a16:creationId xmlns:a16="http://schemas.microsoft.com/office/drawing/2014/main" id="{1DFA3633-145A-14DA-5474-C41F72A00E8A}"/>
              </a:ext>
            </a:extLst>
          </p:cNvPr>
          <p:cNvSpPr/>
          <p:nvPr/>
        </p:nvSpPr>
        <p:spPr>
          <a:xfrm>
            <a:off x="6502988" y="0"/>
            <a:ext cx="111172" cy="685800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01065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F50CB7-F74E-2A7E-6FF5-34998F945CFD}"/>
              </a:ext>
            </a:extLst>
          </p:cNvPr>
          <p:cNvSpPr/>
          <p:nvPr/>
        </p:nvSpPr>
        <p:spPr>
          <a:xfrm>
            <a:off x="6502988" y="0"/>
            <a:ext cx="111172" cy="685800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ogo with text on it&#10;&#10;Description automatically generated">
            <a:extLst>
              <a:ext uri="{FF2B5EF4-FFF2-40B4-BE49-F238E27FC236}">
                <a16:creationId xmlns:a16="http://schemas.microsoft.com/office/drawing/2014/main" id="{B782B8BA-FAAF-0697-24C9-729C4491F0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 y="5968275"/>
            <a:ext cx="1626441" cy="889725"/>
          </a:xfrm>
          <a:prstGeom prst="rect">
            <a:avLst/>
          </a:prstGeom>
        </p:spPr>
      </p:pic>
      <p:sp>
        <p:nvSpPr>
          <p:cNvPr id="8" name="TextBox 7">
            <a:extLst>
              <a:ext uri="{FF2B5EF4-FFF2-40B4-BE49-F238E27FC236}">
                <a16:creationId xmlns:a16="http://schemas.microsoft.com/office/drawing/2014/main" id="{5CA5C3AA-A39B-9D40-A6E6-AB1B64450518}"/>
              </a:ext>
            </a:extLst>
          </p:cNvPr>
          <p:cNvSpPr txBox="1"/>
          <p:nvPr/>
        </p:nvSpPr>
        <p:spPr>
          <a:xfrm>
            <a:off x="284480" y="1632625"/>
            <a:ext cx="6085840" cy="461665"/>
          </a:xfrm>
          <a:prstGeom prst="rect">
            <a:avLst/>
          </a:prstGeom>
          <a:noFill/>
        </p:spPr>
        <p:txBody>
          <a:bodyPr wrap="square" rtlCol="0">
            <a:spAutoFit/>
          </a:bodyPr>
          <a:lstStyle/>
          <a:p>
            <a:r>
              <a:rPr lang="en-US" sz="2400" b="1">
                <a:solidFill>
                  <a:srgbClr val="295F99"/>
                </a:solidFill>
                <a:latin typeface="Noto Sans" panose="020B0502040504020204" pitchFamily="34" charset="0"/>
                <a:ea typeface="Noto Sans" panose="020B0502040504020204" pitchFamily="34" charset="0"/>
                <a:cs typeface="Noto Sans" panose="020B0502040504020204" pitchFamily="34" charset="0"/>
              </a:rPr>
              <a:t>Joint Safety Action Plan Process</a:t>
            </a:r>
            <a:endParaRPr lang="en-US" sz="2400" b="1">
              <a:solidFill>
                <a:srgbClr val="295F99"/>
              </a:solidFill>
            </a:endParaRPr>
          </a:p>
        </p:txBody>
      </p:sp>
      <p:sp>
        <p:nvSpPr>
          <p:cNvPr id="7" name="TextBox 6">
            <a:extLst>
              <a:ext uri="{FF2B5EF4-FFF2-40B4-BE49-F238E27FC236}">
                <a16:creationId xmlns:a16="http://schemas.microsoft.com/office/drawing/2014/main" id="{86B1808F-6430-0AD0-D74B-599D3CF45C5E}"/>
              </a:ext>
            </a:extLst>
          </p:cNvPr>
          <p:cNvSpPr txBox="1"/>
          <p:nvPr/>
        </p:nvSpPr>
        <p:spPr>
          <a:xfrm>
            <a:off x="284480" y="2200307"/>
            <a:ext cx="6085840" cy="3139321"/>
          </a:xfrm>
          <a:prstGeom prst="rect">
            <a:avLst/>
          </a:prstGeom>
          <a:noFill/>
        </p:spPr>
        <p:txBody>
          <a:bodyPr wrap="square" rtlCol="0">
            <a:spAutoFit/>
          </a:bodyPr>
          <a:lstStyle/>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Identify key risk factors through a data-driven process</a:t>
            </a:r>
          </a:p>
          <a:p>
            <a:pPr marL="285750" indent="-285750">
              <a:buFont typeface="Wingdings" panose="05000000000000000000" pitchFamily="2" charset="2"/>
              <a:buChar cha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Engage with communities and local representatives </a:t>
            </a:r>
          </a:p>
          <a:p>
            <a:pPr marL="285750" indent="-285750">
              <a:buFont typeface="Wingdings" panose="05000000000000000000" pitchFamily="2" charset="2"/>
              <a:buChar cha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Determine policy and process changes</a:t>
            </a:r>
          </a:p>
          <a:p>
            <a:pPr marL="285750" indent="-285750">
              <a:buFont typeface="Wingdings" panose="05000000000000000000" pitchFamily="2" charset="2"/>
              <a:buChar cha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Prioritize strategies and projects to address safety concerns</a:t>
            </a:r>
          </a:p>
          <a:p>
            <a:pPr marL="285750" indent="-285750">
              <a:buFont typeface="Wingdings" panose="05000000000000000000" pitchFamily="2" charset="2"/>
              <a:buChar char="§"/>
            </a:pPr>
            <a:endParaRPr lang="en-US">
              <a:solidFill>
                <a:srgbClr val="295F99"/>
              </a:solidFill>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Wingdings" panose="05000000000000000000" pitchFamily="2" charset="2"/>
              <a:buChar char="§"/>
            </a:pPr>
            <a:r>
              <a:rPr lang="en-US">
                <a:solidFill>
                  <a:srgbClr val="295F99"/>
                </a:solidFill>
                <a:latin typeface="Noto Sans" panose="020B0502040504020204" pitchFamily="34" charset="0"/>
                <a:ea typeface="Noto Sans" panose="020B0502040504020204" pitchFamily="34" charset="0"/>
                <a:cs typeface="Noto Sans" panose="020B0502040504020204" pitchFamily="34" charset="0"/>
              </a:rPr>
              <a:t>Develop a plan compliant with SS4A requirements</a:t>
            </a:r>
          </a:p>
        </p:txBody>
      </p:sp>
      <p:pic>
        <p:nvPicPr>
          <p:cNvPr id="5" name="Picture 4" descr="A document with text on it&#10;&#10;Description automatically generated">
            <a:extLst>
              <a:ext uri="{FF2B5EF4-FFF2-40B4-BE49-F238E27FC236}">
                <a16:creationId xmlns:a16="http://schemas.microsoft.com/office/drawing/2014/main" id="{0D3F2E62-9E2F-AE8B-2AC5-BAB82948B2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6828" y="0"/>
            <a:ext cx="5301251" cy="6858000"/>
          </a:xfrm>
          <a:prstGeom prst="rect">
            <a:avLst/>
          </a:prstGeom>
        </p:spPr>
      </p:pic>
    </p:spTree>
    <p:extLst>
      <p:ext uri="{BB962C8B-B14F-4D97-AF65-F5344CB8AC3E}">
        <p14:creationId xmlns:p14="http://schemas.microsoft.com/office/powerpoint/2010/main" val="2128190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ogo with text on it&#10;&#10;Description automatically generated">
            <a:extLst>
              <a:ext uri="{FF2B5EF4-FFF2-40B4-BE49-F238E27FC236}">
                <a16:creationId xmlns:a16="http://schemas.microsoft.com/office/drawing/2014/main" id="{A9BF87AD-5487-2FB0-3C70-2556F7180C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8280" y="5948010"/>
            <a:ext cx="1626441" cy="889725"/>
          </a:xfrm>
          <a:prstGeom prst="rect">
            <a:avLst/>
          </a:prstGeom>
        </p:spPr>
      </p:pic>
      <p:sp>
        <p:nvSpPr>
          <p:cNvPr id="7" name="Rectangle 6">
            <a:extLst>
              <a:ext uri="{FF2B5EF4-FFF2-40B4-BE49-F238E27FC236}">
                <a16:creationId xmlns:a16="http://schemas.microsoft.com/office/drawing/2014/main" id="{201242BC-5F44-BA98-921C-B5CAB8802948}"/>
              </a:ext>
            </a:extLst>
          </p:cNvPr>
          <p:cNvSpPr/>
          <p:nvPr/>
        </p:nvSpPr>
        <p:spPr>
          <a:xfrm>
            <a:off x="0" y="1793240"/>
            <a:ext cx="12192000" cy="106680"/>
          </a:xfrm>
          <a:prstGeom prst="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2EDC920-951C-A2A2-4C75-8F4BA7B0DDBB}"/>
              </a:ext>
            </a:extLst>
          </p:cNvPr>
          <p:cNvSpPr txBox="1"/>
          <p:nvPr/>
        </p:nvSpPr>
        <p:spPr>
          <a:xfrm>
            <a:off x="4309908" y="1059190"/>
            <a:ext cx="3572183" cy="523220"/>
          </a:xfrm>
          <a:prstGeom prst="rect">
            <a:avLst/>
          </a:prstGeom>
          <a:noFill/>
        </p:spPr>
        <p:txBody>
          <a:bodyPr wrap="square" rtlCol="0">
            <a:spAutoFit/>
          </a:bodyPr>
          <a:lstStyle/>
          <a:p>
            <a:pPr algn="ctr"/>
            <a:r>
              <a:rPr lang="en-US" sz="2800" b="1">
                <a:solidFill>
                  <a:srgbClr val="295F99"/>
                </a:solidFill>
                <a:latin typeface="Noto Sans" panose="020B0502040504020204" pitchFamily="34" charset="0"/>
                <a:ea typeface="Noto Sans" panose="020B0502040504020204" pitchFamily="34" charset="0"/>
                <a:cs typeface="Noto Sans" panose="020B0502040504020204" pitchFamily="34" charset="0"/>
              </a:rPr>
              <a:t>Project Schedule</a:t>
            </a:r>
            <a:endParaRPr lang="en-US" sz="2800" b="1">
              <a:solidFill>
                <a:srgbClr val="295F99"/>
              </a:solidFill>
            </a:endParaRPr>
          </a:p>
        </p:txBody>
      </p:sp>
      <p:pic>
        <p:nvPicPr>
          <p:cNvPr id="11" name="Picture 10" descr="A close up of a sign&#10;&#10;Description automatically generated">
            <a:extLst>
              <a:ext uri="{FF2B5EF4-FFF2-40B4-BE49-F238E27FC236}">
                <a16:creationId xmlns:a16="http://schemas.microsoft.com/office/drawing/2014/main" id="{86D439A1-DEA2-CF7F-D067-621566DD32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191" y="5335563"/>
            <a:ext cx="2921150" cy="863644"/>
          </a:xfrm>
          <a:prstGeom prst="rect">
            <a:avLst/>
          </a:prstGeom>
        </p:spPr>
      </p:pic>
      <p:sp>
        <p:nvSpPr>
          <p:cNvPr id="12" name="Arrow: Right 11">
            <a:extLst>
              <a:ext uri="{FF2B5EF4-FFF2-40B4-BE49-F238E27FC236}">
                <a16:creationId xmlns:a16="http://schemas.microsoft.com/office/drawing/2014/main" id="{D1E1208E-BCFD-4C0E-B7F3-6C4A0100E751}"/>
              </a:ext>
            </a:extLst>
          </p:cNvPr>
          <p:cNvSpPr/>
          <p:nvPr/>
        </p:nvSpPr>
        <p:spPr>
          <a:xfrm rot="16200000">
            <a:off x="10323117" y="5565452"/>
            <a:ext cx="635021" cy="130095"/>
          </a:xfrm>
          <a:prstGeom prst="rightArrow">
            <a:avLst/>
          </a:prstGeom>
          <a:solidFill>
            <a:srgbClr val="F24A00"/>
          </a:solidFill>
          <a:ln>
            <a:solidFill>
              <a:srgbClr val="F24A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screenshot of a computer&#10;&#10;Description automatically generated">
            <a:extLst>
              <a:ext uri="{FF2B5EF4-FFF2-40B4-BE49-F238E27FC236}">
                <a16:creationId xmlns:a16="http://schemas.microsoft.com/office/drawing/2014/main" id="{2EEA5F49-7F86-9B22-3AC3-2CF58AED36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5191" y="1977248"/>
            <a:ext cx="11902032" cy="3258413"/>
          </a:xfrm>
          <a:prstGeom prst="rect">
            <a:avLst/>
          </a:prstGeom>
        </p:spPr>
      </p:pic>
    </p:spTree>
    <p:extLst>
      <p:ext uri="{BB962C8B-B14F-4D97-AF65-F5344CB8AC3E}">
        <p14:creationId xmlns:p14="http://schemas.microsoft.com/office/powerpoint/2010/main" val="21298176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EAC40B1BDA2DC4E84F634552FA62CF2" ma:contentTypeVersion="15" ma:contentTypeDescription="Create a new document." ma:contentTypeScope="" ma:versionID="f4a4e2e8e086f6085b9b5d2115a1d468">
  <xsd:schema xmlns:xsd="http://www.w3.org/2001/XMLSchema" xmlns:xs="http://www.w3.org/2001/XMLSchema" xmlns:p="http://schemas.microsoft.com/office/2006/metadata/properties" xmlns:ns2="b79822df-a8cd-428d-85e8-fae19a14dd44" xmlns:ns3="24eb9b98-4e59-4a34-b3ba-493285ec2944" targetNamespace="http://schemas.microsoft.com/office/2006/metadata/properties" ma:root="true" ma:fieldsID="f20223b41eb47ff116fa1febf5b2b3f8" ns2:_="" ns3:_="">
    <xsd:import namespace="b79822df-a8cd-428d-85e8-fae19a14dd44"/>
    <xsd:import namespace="24eb9b98-4e59-4a34-b3ba-493285ec294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79822df-a8cd-428d-85e8-fae19a14dd4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95869760-63e5-4ad7-8e1d-ce12b2e8d0a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4eb9b98-4e59-4a34-b3ba-493285ec2944"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8a5a9794-bf00-424f-9091-f4e683f74cd1}" ma:internalName="TaxCatchAll" ma:showField="CatchAllData" ma:web="24eb9b98-4e59-4a34-b3ba-493285ec2944">
      <xsd:complexType>
        <xsd:complexContent>
          <xsd:extension base="dms:MultiChoiceLookup">
            <xsd:sequence>
              <xsd:element name="Value" type="dms:Lookup" maxOccurs="unbounded" minOccurs="0" nillable="true"/>
            </xsd:sequence>
          </xsd:extension>
        </xsd:complexContent>
      </xsd:complexType>
    </xsd:element>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24eb9b98-4e59-4a34-b3ba-493285ec2944" xsi:nil="true"/>
    <lcf76f155ced4ddcb4097134ff3c332f xmlns="b79822df-a8cd-428d-85e8-fae19a14dd44">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6A09918-44BB-4569-8413-BBB11E4624CB}">
  <ds:schemaRefs>
    <ds:schemaRef ds:uri="24eb9b98-4e59-4a34-b3ba-493285ec2944"/>
    <ds:schemaRef ds:uri="b79822df-a8cd-428d-85e8-fae19a14dd4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B9AB0F3-2484-4C99-90AD-1B5442C6168C}">
  <ds:schemaRefs>
    <ds:schemaRef ds:uri="24eb9b98-4e59-4a34-b3ba-493285ec2944"/>
    <ds:schemaRef ds:uri="b79822df-a8cd-428d-85e8-fae19a14dd4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67A8F28-2A7E-463B-ABD0-93E821B893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28</Slides>
  <Notes>19</Notes>
  <HiddenSlides>0</HiddenSlide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Office Theme</vt:lpstr>
      <vt:lpstr>Tompkins County SS4A Joint Safety Action Plan Public Meeting</vt:lpstr>
      <vt:lpstr>PowerPoint Presentation</vt:lpstr>
      <vt:lpstr>Project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Safety Data Analyses</vt:lpstr>
      <vt:lpstr>PowerPoint Presentation</vt:lpstr>
      <vt:lpstr>PowerPoint Presentation</vt:lpstr>
      <vt:lpstr>Draft Priority Locations</vt:lpstr>
      <vt:lpstr>PowerPoint Presentation</vt:lpstr>
      <vt:lpstr>PowerPoint Presentation</vt:lpstr>
      <vt:lpstr>PowerPoint Presentation</vt:lpstr>
      <vt:lpstr>PowerPoint Presentation</vt:lpstr>
      <vt:lpstr>Plan Emphasis Areas &amp; Systemic Analysis Highlights</vt:lpstr>
      <vt:lpstr>PowerPoint Presentation</vt:lpstr>
      <vt:lpstr>PowerPoint Presentation</vt:lpstr>
      <vt:lpstr>PowerPoint Presentation</vt:lpstr>
      <vt:lpstr>PowerPoint Presentation</vt:lpstr>
      <vt:lpstr>PowerPoint Presentation</vt:lpstr>
      <vt:lpstr>Next Steps</vt:lpstr>
      <vt:lpstr>PowerPoint Presentation</vt:lpstr>
      <vt:lpstr>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Katherine Ember</dc:creator>
  <cp:revision>1</cp:revision>
  <dcterms:created xsi:type="dcterms:W3CDTF">2024-04-12T18:06:53Z</dcterms:created>
  <dcterms:modified xsi:type="dcterms:W3CDTF">2024-12-09T23:46:52Z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0x0101002EAC40B1BDA2DC4E84F634552FA62CF2</vt:lpwstr>
  </property>
  <property fmtid="{D5CDD505-2E9C-101B-9397-08002B2CF9AE}" pid="3" name="MediaServiceImageTags">
    <vt:lpwstr/>
  </property>
</Properties>
</file>

<file path=docProps/thumbnail.jpeg>
</file>